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A3E9-4158-4415-9A18-9414F33CC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19DCC-FBB4-4559-AE8D-8E8F4AC85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0E29-13E6-43C1-8573-F8CB0BBD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5D7C-4A71-4E55-B23D-04A48F1D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FA46F-00C7-42C6-A39E-4B4A017B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5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EAA6-5287-416D-8936-826C67AA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7C5EB-CA9E-4FF1-A948-1C398A57A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DF295-F784-4A87-B57E-E58BD71B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09A70-99E1-49FA-97F0-3E2A3891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5732-54F7-4CBB-98F4-BF61393C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2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C6B4F-625F-4A38-8048-6877E505B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7BF9A-6AE7-479B-A79A-3BDA3B3E8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DDE70-8EFC-4460-91A0-539A72B9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44807-E1A1-406C-9993-58E654B9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DFF08-994B-4D40-8D49-10BF6005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2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EBE4-1A67-41C0-9CFD-C3A94675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C62F-D0C0-4405-85FD-C10F4E96C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6495-86CC-489E-9312-695230EC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31405-F77D-4997-8656-E0787424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078EB-DC07-40FF-9186-D50757D7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719B-5136-4EC9-A2E7-FE51BC62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CE573-26B8-4C0D-99CA-3414545B2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BD038-5430-4E0E-90DC-5322C6D5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5B574-937C-4ACC-AB21-B1DD06CE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D36FC-C4D8-4C8F-AC8C-5BAB7BC2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10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F14C-5089-4E6D-AC6F-4FEC386C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D7F6-7A88-43B3-BC42-E5836D1EC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FB255-D835-4DF2-ABB2-D58CF6D02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5D1B2-D7AF-422D-96C2-D4CFD40A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BBBFC-B5C2-423D-968C-0622790D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02BAF-D13E-45AB-9B7B-9D209551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AF2C-61F8-4C5B-9DC1-8D6A336A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CFB5-8959-4228-9101-9F29D69E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BCB3D-682E-4E70-9DE8-53B947B26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D2EBB-8E22-44AE-AA87-76350BB0E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22EAB-1ADF-4799-8DF4-7E597A818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E3B2-F683-4D89-81C6-40F8E42A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B93265-285B-42FA-AF6F-D0261FE4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2E188-579E-4321-B32E-7CBAFBD5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D445-7477-4FF7-8C49-8887C6DD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E07E3-0A6F-4C07-807C-7E684771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97A8A-B10A-4153-AA89-2C9FA785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845B2-4249-459A-B274-528B72B7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4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2AAC7-363E-470F-A203-62E6E570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444D3-26A4-4646-B9DB-556E526B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10A1F-D4AD-40D7-B054-C9AB8793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8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1840-AB76-4149-9E34-FA210751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6504A-CF5A-41CE-B26E-49DB396C7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51788-5292-49EB-9BED-082B0B26B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C169B-2C67-4877-9B34-E055489E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63EF2-0355-40BA-8B50-9C01B433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25901-8804-4BFA-A6CD-32E6F2C1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9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7216-ADFA-479F-84D9-D16C7E6B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CA5EF-AFCC-4406-ABFF-321D391C8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6E16C-6DCE-4A3E-87FF-DC34A08B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0B07-4E8C-4789-A62F-3446D5A2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D1EB-2821-41B3-9A9A-C6BE28F9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1608A-51E0-4B25-9614-81AF11DD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C33A7-9EEA-495D-A3F5-6313D6B1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77E53-577A-4871-A816-890C68982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B2EC8-BB3A-48AF-85EB-E3D754DE8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1FF6-D712-4E01-9A78-0F93FC53779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0485-9E91-462F-A4E3-E7BB85761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EE24-1F09-48C5-ABE1-D00CE325B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5CF2-AA6E-45F2-850F-361A636D1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3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3CF308-CE21-41F1-B0C7-0311EC1635EC}"/>
              </a:ext>
            </a:extLst>
          </p:cNvPr>
          <p:cNvSpPr/>
          <p:nvPr/>
        </p:nvSpPr>
        <p:spPr>
          <a:xfrm>
            <a:off x="1634196" y="198315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DF4943-E871-4F6A-8298-237107771964}"/>
              </a:ext>
            </a:extLst>
          </p:cNvPr>
          <p:cNvSpPr/>
          <p:nvPr/>
        </p:nvSpPr>
        <p:spPr>
          <a:xfrm>
            <a:off x="565546" y="2488565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09:30-11:00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B09C0-971E-4CEA-AE4A-CC8320DA5E8A}"/>
              </a:ext>
            </a:extLst>
          </p:cNvPr>
          <p:cNvSpPr/>
          <p:nvPr/>
        </p:nvSpPr>
        <p:spPr>
          <a:xfrm>
            <a:off x="408263" y="58473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Henry</a:t>
            </a: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Timetable – Week One       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55A8C-5137-45AB-B23F-BF50FCDE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54" y="662218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AD10064-53B2-4BA9-85CF-B3109F472EBF}"/>
              </a:ext>
            </a:extLst>
          </p:cNvPr>
          <p:cNvSpPr/>
          <p:nvPr/>
        </p:nvSpPr>
        <p:spPr>
          <a:xfrm>
            <a:off x="3084233" y="199230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EF625A2-A3E0-4250-B390-759E4366ED2C}"/>
              </a:ext>
            </a:extLst>
          </p:cNvPr>
          <p:cNvSpPr/>
          <p:nvPr/>
        </p:nvSpPr>
        <p:spPr>
          <a:xfrm>
            <a:off x="10350275" y="199230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C83E72-4290-4B63-9C19-3333C929B948}"/>
              </a:ext>
            </a:extLst>
          </p:cNvPr>
          <p:cNvSpPr/>
          <p:nvPr/>
        </p:nvSpPr>
        <p:spPr>
          <a:xfrm>
            <a:off x="8904434" y="199230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37E9853-095F-416C-B05D-90788903EF3C}"/>
              </a:ext>
            </a:extLst>
          </p:cNvPr>
          <p:cNvSpPr/>
          <p:nvPr/>
        </p:nvSpPr>
        <p:spPr>
          <a:xfrm>
            <a:off x="7447471" y="198315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E88E30-9D03-43FE-B615-9B4D4F469FB7}"/>
              </a:ext>
            </a:extLst>
          </p:cNvPr>
          <p:cNvSpPr/>
          <p:nvPr/>
        </p:nvSpPr>
        <p:spPr>
          <a:xfrm>
            <a:off x="5993963" y="199230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B46D43-182D-4AAF-A1BC-2B33BA4D8BC1}"/>
              </a:ext>
            </a:extLst>
          </p:cNvPr>
          <p:cNvSpPr/>
          <p:nvPr/>
        </p:nvSpPr>
        <p:spPr>
          <a:xfrm>
            <a:off x="4537000" y="199230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EC587CC-E59D-4897-ABE3-5932B89BA413}"/>
              </a:ext>
            </a:extLst>
          </p:cNvPr>
          <p:cNvSpPr/>
          <p:nvPr/>
        </p:nvSpPr>
        <p:spPr>
          <a:xfrm>
            <a:off x="565546" y="3042181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11:30–13:00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0433442-C83E-4215-8A42-7B33220B936B}"/>
              </a:ext>
            </a:extLst>
          </p:cNvPr>
          <p:cNvSpPr/>
          <p:nvPr/>
        </p:nvSpPr>
        <p:spPr>
          <a:xfrm>
            <a:off x="565545" y="3595797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14:15-15:15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E1E98D7-AB5B-48C7-83A2-3B210C4C71E2}"/>
              </a:ext>
            </a:extLst>
          </p:cNvPr>
          <p:cNvSpPr/>
          <p:nvPr/>
        </p:nvSpPr>
        <p:spPr>
          <a:xfrm>
            <a:off x="565545" y="4149413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15:30-16:30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80D568-3777-444C-BCAE-2E7134E1491A}"/>
              </a:ext>
            </a:extLst>
          </p:cNvPr>
          <p:cNvSpPr/>
          <p:nvPr/>
        </p:nvSpPr>
        <p:spPr>
          <a:xfrm>
            <a:off x="565545" y="4703029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16:45-17:45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C6800FE-A51B-4361-B18F-DB6CD8EFE463}"/>
              </a:ext>
            </a:extLst>
          </p:cNvPr>
          <p:cNvSpPr/>
          <p:nvPr/>
        </p:nvSpPr>
        <p:spPr>
          <a:xfrm>
            <a:off x="565545" y="5256645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19:15-20:45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5916AFE-EB14-4323-8633-863615F92FFD}"/>
              </a:ext>
            </a:extLst>
          </p:cNvPr>
          <p:cNvSpPr/>
          <p:nvPr/>
        </p:nvSpPr>
        <p:spPr>
          <a:xfrm>
            <a:off x="1634196" y="248856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Placement test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DE6917C-1A0D-4737-8B33-B993C254882C}"/>
              </a:ext>
            </a:extLst>
          </p:cNvPr>
          <p:cNvSpPr/>
          <p:nvPr/>
        </p:nvSpPr>
        <p:spPr>
          <a:xfrm>
            <a:off x="3084233" y="248856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1311B78-5113-4F07-81D9-9CE5580C2455}"/>
              </a:ext>
            </a:extLst>
          </p:cNvPr>
          <p:cNvSpPr/>
          <p:nvPr/>
        </p:nvSpPr>
        <p:spPr>
          <a:xfrm>
            <a:off x="4537000" y="2488565"/>
            <a:ext cx="1300294" cy="262899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day excursion to London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C6002BA-91BC-4E30-9091-22F11B517947}"/>
              </a:ext>
            </a:extLst>
          </p:cNvPr>
          <p:cNvSpPr/>
          <p:nvPr/>
        </p:nvSpPr>
        <p:spPr>
          <a:xfrm>
            <a:off x="5993963" y="248856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AAECFED-6181-44B9-BFB9-D02216B79580}"/>
              </a:ext>
            </a:extLst>
          </p:cNvPr>
          <p:cNvSpPr/>
          <p:nvPr/>
        </p:nvSpPr>
        <p:spPr>
          <a:xfrm>
            <a:off x="7447471" y="248856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9ACD4A1-F470-4FB1-ADA2-DD2F113107DE}"/>
              </a:ext>
            </a:extLst>
          </p:cNvPr>
          <p:cNvSpPr/>
          <p:nvPr/>
        </p:nvSpPr>
        <p:spPr>
          <a:xfrm>
            <a:off x="8900979" y="248856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F6A1120-0ED3-401B-B19B-448F606C7755}"/>
              </a:ext>
            </a:extLst>
          </p:cNvPr>
          <p:cNvSpPr/>
          <p:nvPr/>
        </p:nvSpPr>
        <p:spPr>
          <a:xfrm>
            <a:off x="10362272" y="2488565"/>
            <a:ext cx="1300294" cy="262899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day excursion to Warwick Castle 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3828AF1-917B-4738-834C-547A50B23070}"/>
              </a:ext>
            </a:extLst>
          </p:cNvPr>
          <p:cNvSpPr/>
          <p:nvPr/>
        </p:nvSpPr>
        <p:spPr>
          <a:xfrm>
            <a:off x="1634196" y="3042181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lesson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6F65A73-29F6-44A5-ACD0-779C493344E4}"/>
              </a:ext>
            </a:extLst>
          </p:cNvPr>
          <p:cNvSpPr/>
          <p:nvPr/>
        </p:nvSpPr>
        <p:spPr>
          <a:xfrm>
            <a:off x="3084233" y="3043910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8C3E710-6FFC-4750-9BB6-C77DDD3E3527}"/>
              </a:ext>
            </a:extLst>
          </p:cNvPr>
          <p:cNvSpPr/>
          <p:nvPr/>
        </p:nvSpPr>
        <p:spPr>
          <a:xfrm>
            <a:off x="5987037" y="3042181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60DB1CD-E620-44B7-98A1-4EEEF6F33FC0}"/>
              </a:ext>
            </a:extLst>
          </p:cNvPr>
          <p:cNvSpPr/>
          <p:nvPr/>
        </p:nvSpPr>
        <p:spPr>
          <a:xfrm>
            <a:off x="7447471" y="3042181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skills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4154829-8CF1-4742-8272-1D282B900CA0}"/>
              </a:ext>
            </a:extLst>
          </p:cNvPr>
          <p:cNvSpPr/>
          <p:nvPr/>
        </p:nvSpPr>
        <p:spPr>
          <a:xfrm>
            <a:off x="8900979" y="3042181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28AEDB1-D8F8-4110-85DE-918440399DD8}"/>
              </a:ext>
            </a:extLst>
          </p:cNvPr>
          <p:cNvSpPr/>
          <p:nvPr/>
        </p:nvSpPr>
        <p:spPr>
          <a:xfrm>
            <a:off x="1634196" y="359579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Activity: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games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079579BC-5FF4-4BA4-A408-1C916674B5A9}"/>
              </a:ext>
            </a:extLst>
          </p:cNvPr>
          <p:cNvSpPr/>
          <p:nvPr/>
        </p:nvSpPr>
        <p:spPr>
          <a:xfrm>
            <a:off x="3080037" y="359579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Music quiz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16D33FC-C2F6-4AC7-AAD9-7C7C47DEE3FB}"/>
              </a:ext>
            </a:extLst>
          </p:cNvPr>
          <p:cNvSpPr/>
          <p:nvPr/>
        </p:nvSpPr>
        <p:spPr>
          <a:xfrm>
            <a:off x="5993963" y="359579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 video planning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EF2A0B85-BDDC-4347-A338-7202B67148BD}"/>
              </a:ext>
            </a:extLst>
          </p:cNvPr>
          <p:cNvSpPr/>
          <p:nvPr/>
        </p:nvSpPr>
        <p:spPr>
          <a:xfrm>
            <a:off x="7447471" y="3595797"/>
            <a:ext cx="1300294" cy="1521762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Cambridge with a visit to Cambridge University’s King’s College Chapel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CBC86BD-24BD-4741-9185-1FD3543535EE}"/>
              </a:ext>
            </a:extLst>
          </p:cNvPr>
          <p:cNvSpPr/>
          <p:nvPr/>
        </p:nvSpPr>
        <p:spPr>
          <a:xfrm>
            <a:off x="8900979" y="359579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 video making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5D604BCA-DBC4-4C52-BF84-5106AA0A41D6}"/>
              </a:ext>
            </a:extLst>
          </p:cNvPr>
          <p:cNvSpPr/>
          <p:nvPr/>
        </p:nvSpPr>
        <p:spPr>
          <a:xfrm>
            <a:off x="1653373" y="4146535"/>
            <a:ext cx="1300294" cy="97102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Bishop’s Stortford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town centre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436A65B-A6EF-4EFC-BE15-C716C4FCEAD8}"/>
              </a:ext>
            </a:extLst>
          </p:cNvPr>
          <p:cNvSpPr/>
          <p:nvPr/>
        </p:nvSpPr>
        <p:spPr>
          <a:xfrm>
            <a:off x="3086963" y="4149413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Drama games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D554D2E6-C41B-4B4D-9CE7-9EEFF67284FE}"/>
              </a:ext>
            </a:extLst>
          </p:cNvPr>
          <p:cNvSpPr/>
          <p:nvPr/>
        </p:nvSpPr>
        <p:spPr>
          <a:xfrm>
            <a:off x="5992090" y="4149413"/>
            <a:ext cx="1300294" cy="410909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Cricket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704A3D6-5F6B-409E-91F1-8F556A4D2AC7}"/>
              </a:ext>
            </a:extLst>
          </p:cNvPr>
          <p:cNvSpPr/>
          <p:nvPr/>
        </p:nvSpPr>
        <p:spPr>
          <a:xfrm>
            <a:off x="1634196" y="525664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chase challenge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6E699D2-5F0C-43CA-A911-36A613E60BF9}"/>
              </a:ext>
            </a:extLst>
          </p:cNvPr>
          <p:cNvSpPr/>
          <p:nvPr/>
        </p:nvSpPr>
        <p:spPr>
          <a:xfrm>
            <a:off x="3086963" y="525664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7582EF4-58DA-4B4A-8113-058A93AD035E}"/>
              </a:ext>
            </a:extLst>
          </p:cNvPr>
          <p:cNvSpPr/>
          <p:nvPr/>
        </p:nvSpPr>
        <p:spPr>
          <a:xfrm>
            <a:off x="4537000" y="525664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23E1D30-E4B9-4E50-885D-1CA5E50E22E2}"/>
              </a:ext>
            </a:extLst>
          </p:cNvPr>
          <p:cNvSpPr/>
          <p:nvPr/>
        </p:nvSpPr>
        <p:spPr>
          <a:xfrm>
            <a:off x="5987037" y="525664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B181C92-3C28-4F41-9AE0-92248F3E93B9}"/>
              </a:ext>
            </a:extLst>
          </p:cNvPr>
          <p:cNvSpPr/>
          <p:nvPr/>
        </p:nvSpPr>
        <p:spPr>
          <a:xfrm>
            <a:off x="7447471" y="525664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14D75F8-9322-469C-8490-9F06734A86A5}"/>
              </a:ext>
            </a:extLst>
          </p:cNvPr>
          <p:cNvSpPr/>
          <p:nvPr/>
        </p:nvSpPr>
        <p:spPr>
          <a:xfrm>
            <a:off x="8900979" y="525664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Henry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Olympic games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BF4D2879-48AB-4935-AEDA-47564638434B}"/>
              </a:ext>
            </a:extLst>
          </p:cNvPr>
          <p:cNvSpPr/>
          <p:nvPr/>
        </p:nvSpPr>
        <p:spPr>
          <a:xfrm>
            <a:off x="10350275" y="5259737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Party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E1EEB2-8378-4566-8C42-66B40D3ED70F}"/>
              </a:ext>
            </a:extLst>
          </p:cNvPr>
          <p:cNvSpPr/>
          <p:nvPr/>
        </p:nvSpPr>
        <p:spPr>
          <a:xfrm>
            <a:off x="1634196" y="5813139"/>
            <a:ext cx="10016373" cy="18754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in residence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907DA9D6-8903-4C4D-AFAA-C3DEB6E8E451}"/>
              </a:ext>
            </a:extLst>
          </p:cNvPr>
          <p:cNvSpPr/>
          <p:nvPr/>
        </p:nvSpPr>
        <p:spPr>
          <a:xfrm>
            <a:off x="1634196" y="6071452"/>
            <a:ext cx="10016373" cy="18754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Bedtime at 21:45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5" name="Picture 2" descr="if_idea__business__lamp__office__bulb__creativity__creative_2528097">
            <a:extLst>
              <a:ext uri="{FF2B5EF4-FFF2-40B4-BE49-F238E27FC236}">
                <a16:creationId xmlns:a16="http://schemas.microsoft.com/office/drawing/2014/main" id="{E82F3B10-73E3-47A3-BCEF-CD3A4DC6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33" y="1422461"/>
            <a:ext cx="476698" cy="4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3" descr="if_handdrawn-globe_335393">
            <a:extLst>
              <a:ext uri="{FF2B5EF4-FFF2-40B4-BE49-F238E27FC236}">
                <a16:creationId xmlns:a16="http://schemas.microsoft.com/office/drawing/2014/main" id="{5D594544-A91B-425A-B1D9-1C4168A6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3" y="1427604"/>
            <a:ext cx="463806" cy="46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4" descr="if_Tilda_Icons_1ed_brain_3586372">
            <a:extLst>
              <a:ext uri="{FF2B5EF4-FFF2-40B4-BE49-F238E27FC236}">
                <a16:creationId xmlns:a16="http://schemas.microsoft.com/office/drawing/2014/main" id="{A8BF70C1-630E-48E5-922A-7EEA3BCF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60" y="1421158"/>
            <a:ext cx="476698" cy="4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5" descr="if_handdrawn-graduation-cap_335396">
            <a:extLst>
              <a:ext uri="{FF2B5EF4-FFF2-40B4-BE49-F238E27FC236}">
                <a16:creationId xmlns:a16="http://schemas.microsoft.com/office/drawing/2014/main" id="{A8548FA7-A7C6-4FF9-85C2-89607297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87" y="1395229"/>
            <a:ext cx="543813" cy="5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618A230-BCC5-46AD-98F0-F75C97382CA6}"/>
              </a:ext>
            </a:extLst>
          </p:cNvPr>
          <p:cNvSpPr/>
          <p:nvPr/>
        </p:nvSpPr>
        <p:spPr>
          <a:xfrm>
            <a:off x="3086963" y="4703029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Rugby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 decorating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228D227-7635-411B-8868-B96769F34BB3}"/>
              </a:ext>
            </a:extLst>
          </p:cNvPr>
          <p:cNvSpPr/>
          <p:nvPr/>
        </p:nvSpPr>
        <p:spPr>
          <a:xfrm>
            <a:off x="5993963" y="4704839"/>
            <a:ext cx="1300294" cy="410909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8B20FA5-031B-43DB-A814-BC4B8D55026E}"/>
              </a:ext>
            </a:extLst>
          </p:cNvPr>
          <p:cNvSpPr/>
          <p:nvPr/>
        </p:nvSpPr>
        <p:spPr>
          <a:xfrm>
            <a:off x="8908764" y="4154102"/>
            <a:ext cx="1300294" cy="410909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 decorating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2B7BF90-3B67-4EEA-86F9-D4E0AE93C528}"/>
              </a:ext>
            </a:extLst>
          </p:cNvPr>
          <p:cNvSpPr/>
          <p:nvPr/>
        </p:nvSpPr>
        <p:spPr>
          <a:xfrm>
            <a:off x="8908764" y="4701961"/>
            <a:ext cx="1300294" cy="410909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Magic wand making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Rounders</a:t>
            </a:r>
          </a:p>
        </p:txBody>
      </p:sp>
    </p:spTree>
    <p:extLst>
      <p:ext uri="{BB962C8B-B14F-4D97-AF65-F5344CB8AC3E}">
        <p14:creationId xmlns:p14="http://schemas.microsoft.com/office/powerpoint/2010/main" val="101193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3CF308-CE21-41F1-B0C7-0311EC1635EC}"/>
              </a:ext>
            </a:extLst>
          </p:cNvPr>
          <p:cNvSpPr/>
          <p:nvPr/>
        </p:nvSpPr>
        <p:spPr>
          <a:xfrm>
            <a:off x="1632918" y="199737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DF4943-E871-4F6A-8298-237107771964}"/>
              </a:ext>
            </a:extLst>
          </p:cNvPr>
          <p:cNvSpPr/>
          <p:nvPr/>
        </p:nvSpPr>
        <p:spPr>
          <a:xfrm>
            <a:off x="564268" y="2502785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09:30-11:00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B09C0-971E-4CEA-AE4A-CC8320DA5E8A}"/>
              </a:ext>
            </a:extLst>
          </p:cNvPr>
          <p:cNvSpPr/>
          <p:nvPr/>
        </p:nvSpPr>
        <p:spPr>
          <a:xfrm>
            <a:off x="406985" y="584583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Henry</a:t>
            </a: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Timetable – Week Two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55A8C-5137-45AB-B23F-BF50FCDE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76" y="676438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AD10064-53B2-4BA9-85CF-B3109F472EBF}"/>
              </a:ext>
            </a:extLst>
          </p:cNvPr>
          <p:cNvSpPr/>
          <p:nvPr/>
        </p:nvSpPr>
        <p:spPr>
          <a:xfrm>
            <a:off x="3082955" y="200652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EF625A2-A3E0-4250-B390-759E4366ED2C}"/>
              </a:ext>
            </a:extLst>
          </p:cNvPr>
          <p:cNvSpPr/>
          <p:nvPr/>
        </p:nvSpPr>
        <p:spPr>
          <a:xfrm>
            <a:off x="10348997" y="200652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C83E72-4290-4B63-9C19-3333C929B948}"/>
              </a:ext>
            </a:extLst>
          </p:cNvPr>
          <p:cNvSpPr/>
          <p:nvPr/>
        </p:nvSpPr>
        <p:spPr>
          <a:xfrm>
            <a:off x="8903156" y="200652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37E9853-095F-416C-B05D-90788903EF3C}"/>
              </a:ext>
            </a:extLst>
          </p:cNvPr>
          <p:cNvSpPr/>
          <p:nvPr/>
        </p:nvSpPr>
        <p:spPr>
          <a:xfrm>
            <a:off x="7446193" y="199737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E88E30-9D03-43FE-B615-9B4D4F469FB7}"/>
              </a:ext>
            </a:extLst>
          </p:cNvPr>
          <p:cNvSpPr/>
          <p:nvPr/>
        </p:nvSpPr>
        <p:spPr>
          <a:xfrm>
            <a:off x="5992685" y="200652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B46D43-182D-4AAF-A1BC-2B33BA4D8BC1}"/>
              </a:ext>
            </a:extLst>
          </p:cNvPr>
          <p:cNvSpPr/>
          <p:nvPr/>
        </p:nvSpPr>
        <p:spPr>
          <a:xfrm>
            <a:off x="4535722" y="2006522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EC587CC-E59D-4897-ABE3-5932B89BA413}"/>
              </a:ext>
            </a:extLst>
          </p:cNvPr>
          <p:cNvSpPr/>
          <p:nvPr/>
        </p:nvSpPr>
        <p:spPr>
          <a:xfrm>
            <a:off x="564268" y="3056401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11:30–13:00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0433442-C83E-4215-8A42-7B33220B936B}"/>
              </a:ext>
            </a:extLst>
          </p:cNvPr>
          <p:cNvSpPr/>
          <p:nvPr/>
        </p:nvSpPr>
        <p:spPr>
          <a:xfrm>
            <a:off x="564267" y="3610017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14:15-15:15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E1E98D7-AB5B-48C7-83A2-3B210C4C71E2}"/>
              </a:ext>
            </a:extLst>
          </p:cNvPr>
          <p:cNvSpPr/>
          <p:nvPr/>
        </p:nvSpPr>
        <p:spPr>
          <a:xfrm>
            <a:off x="564267" y="4163633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15:30-16:30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80D568-3777-444C-BCAE-2E7134E1491A}"/>
              </a:ext>
            </a:extLst>
          </p:cNvPr>
          <p:cNvSpPr/>
          <p:nvPr/>
        </p:nvSpPr>
        <p:spPr>
          <a:xfrm>
            <a:off x="564267" y="4717249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16:45-17:45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C6800FE-A51B-4361-B18F-DB6CD8EFE463}"/>
              </a:ext>
            </a:extLst>
          </p:cNvPr>
          <p:cNvSpPr/>
          <p:nvPr/>
        </p:nvSpPr>
        <p:spPr>
          <a:xfrm>
            <a:off x="564267" y="5270865"/>
            <a:ext cx="888815" cy="41453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19:15-20:45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5916AFE-EB14-4323-8633-863615F92FFD}"/>
              </a:ext>
            </a:extLst>
          </p:cNvPr>
          <p:cNvSpPr/>
          <p:nvPr/>
        </p:nvSpPr>
        <p:spPr>
          <a:xfrm>
            <a:off x="1632918" y="25027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DE6917C-1A0D-4737-8B33-B993C254882C}"/>
              </a:ext>
            </a:extLst>
          </p:cNvPr>
          <p:cNvSpPr/>
          <p:nvPr/>
        </p:nvSpPr>
        <p:spPr>
          <a:xfrm>
            <a:off x="3082955" y="25027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1311B78-5113-4F07-81D9-9CE5580C2455}"/>
              </a:ext>
            </a:extLst>
          </p:cNvPr>
          <p:cNvSpPr/>
          <p:nvPr/>
        </p:nvSpPr>
        <p:spPr>
          <a:xfrm>
            <a:off x="4535722" y="2502785"/>
            <a:ext cx="1300294" cy="262899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day excursion to Brighton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C6002BA-91BC-4E30-9091-22F11B517947}"/>
              </a:ext>
            </a:extLst>
          </p:cNvPr>
          <p:cNvSpPr/>
          <p:nvPr/>
        </p:nvSpPr>
        <p:spPr>
          <a:xfrm>
            <a:off x="5992685" y="25027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AAECFED-6181-44B9-BFB9-D02216B79580}"/>
              </a:ext>
            </a:extLst>
          </p:cNvPr>
          <p:cNvSpPr/>
          <p:nvPr/>
        </p:nvSpPr>
        <p:spPr>
          <a:xfrm>
            <a:off x="7446193" y="25027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9ACD4A1-F470-4FB1-ADA2-DD2F113107DE}"/>
              </a:ext>
            </a:extLst>
          </p:cNvPr>
          <p:cNvSpPr/>
          <p:nvPr/>
        </p:nvSpPr>
        <p:spPr>
          <a:xfrm>
            <a:off x="8899701" y="2502785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F6A1120-0ED3-401B-B19B-448F606C7755}"/>
              </a:ext>
            </a:extLst>
          </p:cNvPr>
          <p:cNvSpPr/>
          <p:nvPr/>
        </p:nvSpPr>
        <p:spPr>
          <a:xfrm>
            <a:off x="10360994" y="2502785"/>
            <a:ext cx="1300294" cy="37877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</a:t>
            </a:r>
            <a:endParaRPr lang="en-GB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3828AF1-917B-4738-834C-547A50B23070}"/>
              </a:ext>
            </a:extLst>
          </p:cNvPr>
          <p:cNvSpPr/>
          <p:nvPr/>
        </p:nvSpPr>
        <p:spPr>
          <a:xfrm>
            <a:off x="1632918" y="3056401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skills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6F65A73-29F6-44A5-ACD0-779C493344E4}"/>
              </a:ext>
            </a:extLst>
          </p:cNvPr>
          <p:cNvSpPr/>
          <p:nvPr/>
        </p:nvSpPr>
        <p:spPr>
          <a:xfrm>
            <a:off x="3082955" y="3058130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8C3E710-6FFC-4750-9BB6-C77DDD3E3527}"/>
              </a:ext>
            </a:extLst>
          </p:cNvPr>
          <p:cNvSpPr/>
          <p:nvPr/>
        </p:nvSpPr>
        <p:spPr>
          <a:xfrm>
            <a:off x="5985759" y="3056401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60DB1CD-E620-44B7-98A1-4EEEF6F33FC0}"/>
              </a:ext>
            </a:extLst>
          </p:cNvPr>
          <p:cNvSpPr/>
          <p:nvPr/>
        </p:nvSpPr>
        <p:spPr>
          <a:xfrm>
            <a:off x="7446193" y="3056401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skills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4154829-8CF1-4742-8272-1D282B900CA0}"/>
              </a:ext>
            </a:extLst>
          </p:cNvPr>
          <p:cNvSpPr/>
          <p:nvPr/>
        </p:nvSpPr>
        <p:spPr>
          <a:xfrm>
            <a:off x="8899701" y="3056401"/>
            <a:ext cx="1300294" cy="41453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28AEDB1-D8F8-4110-85DE-918440399DD8}"/>
              </a:ext>
            </a:extLst>
          </p:cNvPr>
          <p:cNvSpPr/>
          <p:nvPr/>
        </p:nvSpPr>
        <p:spPr>
          <a:xfrm>
            <a:off x="1632918" y="361001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Activity: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games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079579BC-5FF4-4BA4-A408-1C916674B5A9}"/>
              </a:ext>
            </a:extLst>
          </p:cNvPr>
          <p:cNvSpPr/>
          <p:nvPr/>
        </p:nvSpPr>
        <p:spPr>
          <a:xfrm>
            <a:off x="3078759" y="361001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a photo story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16D33FC-C2F6-4AC7-AAD9-7C7C47DEE3FB}"/>
              </a:ext>
            </a:extLst>
          </p:cNvPr>
          <p:cNvSpPr/>
          <p:nvPr/>
        </p:nvSpPr>
        <p:spPr>
          <a:xfrm>
            <a:off x="5992685" y="361001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</a:t>
            </a:r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Photography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photo story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EF2A0B85-BDDC-4347-A338-7202B67148BD}"/>
              </a:ext>
            </a:extLst>
          </p:cNvPr>
          <p:cNvSpPr/>
          <p:nvPr/>
        </p:nvSpPr>
        <p:spPr>
          <a:xfrm>
            <a:off x="7446193" y="3610017"/>
            <a:ext cx="1300294" cy="1521762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Cambridge with punting on the River Cam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CBC86BD-24BD-4741-9185-1FD3543535EE}"/>
              </a:ext>
            </a:extLst>
          </p:cNvPr>
          <p:cNvSpPr/>
          <p:nvPr/>
        </p:nvSpPr>
        <p:spPr>
          <a:xfrm>
            <a:off x="8899701" y="3610017"/>
            <a:ext cx="1300294" cy="41453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the photo story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5D604BCA-DBC4-4C52-BF84-5106AA0A41D6}"/>
              </a:ext>
            </a:extLst>
          </p:cNvPr>
          <p:cNvSpPr/>
          <p:nvPr/>
        </p:nvSpPr>
        <p:spPr>
          <a:xfrm>
            <a:off x="1652095" y="4160755"/>
            <a:ext cx="1300294" cy="971024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Bishop’s Stortford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town centre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436A65B-A6EF-4EFC-BE15-C716C4FCEAD8}"/>
              </a:ext>
            </a:extLst>
          </p:cNvPr>
          <p:cNvSpPr/>
          <p:nvPr/>
        </p:nvSpPr>
        <p:spPr>
          <a:xfrm>
            <a:off x="3078176" y="4163633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Drama games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Puppet making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704A3D6-5F6B-409E-91F1-8F556A4D2AC7}"/>
              </a:ext>
            </a:extLst>
          </p:cNvPr>
          <p:cNvSpPr/>
          <p:nvPr/>
        </p:nvSpPr>
        <p:spPr>
          <a:xfrm>
            <a:off x="1632918" y="527086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gem quest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6E699D2-5F0C-43CA-A911-36A613E60BF9}"/>
              </a:ext>
            </a:extLst>
          </p:cNvPr>
          <p:cNvSpPr/>
          <p:nvPr/>
        </p:nvSpPr>
        <p:spPr>
          <a:xfrm>
            <a:off x="3085685" y="527086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7582EF4-58DA-4B4A-8113-058A93AD035E}"/>
              </a:ext>
            </a:extLst>
          </p:cNvPr>
          <p:cNvSpPr/>
          <p:nvPr/>
        </p:nvSpPr>
        <p:spPr>
          <a:xfrm>
            <a:off x="4535722" y="527086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23E1D30-E4B9-4E50-885D-1CA5E50E22E2}"/>
              </a:ext>
            </a:extLst>
          </p:cNvPr>
          <p:cNvSpPr/>
          <p:nvPr/>
        </p:nvSpPr>
        <p:spPr>
          <a:xfrm>
            <a:off x="5985759" y="527086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B181C92-3C28-4F41-9AE0-92248F3E93B9}"/>
              </a:ext>
            </a:extLst>
          </p:cNvPr>
          <p:cNvSpPr/>
          <p:nvPr/>
        </p:nvSpPr>
        <p:spPr>
          <a:xfrm>
            <a:off x="7446193" y="527086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14D75F8-9322-469C-8490-9F06734A86A5}"/>
              </a:ext>
            </a:extLst>
          </p:cNvPr>
          <p:cNvSpPr/>
          <p:nvPr/>
        </p:nvSpPr>
        <p:spPr>
          <a:xfrm>
            <a:off x="8899701" y="5270865"/>
            <a:ext cx="1300294" cy="41453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Henry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E1EEB2-8378-4566-8C42-66B40D3ED70F}"/>
              </a:ext>
            </a:extLst>
          </p:cNvPr>
          <p:cNvSpPr/>
          <p:nvPr/>
        </p:nvSpPr>
        <p:spPr>
          <a:xfrm>
            <a:off x="1632918" y="5827359"/>
            <a:ext cx="8567077" cy="204185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in residence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907DA9D6-8903-4C4D-AFAA-C3DEB6E8E451}"/>
              </a:ext>
            </a:extLst>
          </p:cNvPr>
          <p:cNvSpPr/>
          <p:nvPr/>
        </p:nvSpPr>
        <p:spPr>
          <a:xfrm>
            <a:off x="1646972" y="6092493"/>
            <a:ext cx="8567077" cy="198077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Bedtime at 21:45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0" name="Picture 2" descr="if_idea__business__lamp__office__bulb__creativity__creative_2528097">
            <a:extLst>
              <a:ext uri="{FF2B5EF4-FFF2-40B4-BE49-F238E27FC236}">
                <a16:creationId xmlns:a16="http://schemas.microsoft.com/office/drawing/2014/main" id="{30BF5104-1445-49A7-A8E5-58B29B69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5" y="1436681"/>
            <a:ext cx="476698" cy="4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if_handdrawn-globe_335393">
            <a:extLst>
              <a:ext uri="{FF2B5EF4-FFF2-40B4-BE49-F238E27FC236}">
                <a16:creationId xmlns:a16="http://schemas.microsoft.com/office/drawing/2014/main" id="{E88CD97A-6C1F-4559-91CB-953E2C48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5" y="1441824"/>
            <a:ext cx="463806" cy="46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if_Tilda_Icons_1ed_brain_3586372">
            <a:extLst>
              <a:ext uri="{FF2B5EF4-FFF2-40B4-BE49-F238E27FC236}">
                <a16:creationId xmlns:a16="http://schemas.microsoft.com/office/drawing/2014/main" id="{0EEB2DB7-B6D5-44DB-8A31-89B92AE8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82" y="1435378"/>
            <a:ext cx="476698" cy="4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 descr="if_handdrawn-graduation-cap_335396">
            <a:extLst>
              <a:ext uri="{FF2B5EF4-FFF2-40B4-BE49-F238E27FC236}">
                <a16:creationId xmlns:a16="http://schemas.microsoft.com/office/drawing/2014/main" id="{CADDE341-D5C9-46A6-8907-A768840B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09" y="1409449"/>
            <a:ext cx="543813" cy="5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A86FE5F-6892-401B-BAED-9955457FE36D}"/>
              </a:ext>
            </a:extLst>
          </p:cNvPr>
          <p:cNvSpPr/>
          <p:nvPr/>
        </p:nvSpPr>
        <p:spPr>
          <a:xfrm>
            <a:off x="3082214" y="4714371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Postcard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Cricket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FF303B5-2BAA-4E9B-90BF-3D8919C50159}"/>
              </a:ext>
            </a:extLst>
          </p:cNvPr>
          <p:cNvSpPr/>
          <p:nvPr/>
        </p:nvSpPr>
        <p:spPr>
          <a:xfrm>
            <a:off x="5992685" y="4163633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Potion making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5119A55-0FF9-4BEA-9A6C-A73FC4819A06}"/>
              </a:ext>
            </a:extLst>
          </p:cNvPr>
          <p:cNvSpPr/>
          <p:nvPr/>
        </p:nvSpPr>
        <p:spPr>
          <a:xfrm>
            <a:off x="5984900" y="4714371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Newspaper catwalk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Rugby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287A2C5-41B7-49CE-B5FA-8E2C46AC5CC5}"/>
              </a:ext>
            </a:extLst>
          </p:cNvPr>
          <p:cNvSpPr/>
          <p:nvPr/>
        </p:nvSpPr>
        <p:spPr>
          <a:xfrm>
            <a:off x="8899701" y="4160755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Bracelet making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AE6BDB1-B983-4416-B63A-EE4BF904020F}"/>
              </a:ext>
            </a:extLst>
          </p:cNvPr>
          <p:cNvSpPr/>
          <p:nvPr/>
        </p:nvSpPr>
        <p:spPr>
          <a:xfrm>
            <a:off x="8899701" y="4714371"/>
            <a:ext cx="1300294" cy="41453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</p:txBody>
      </p:sp>
    </p:spTree>
    <p:extLst>
      <p:ext uri="{BB962C8B-B14F-4D97-AF65-F5344CB8AC3E}">
        <p14:creationId xmlns:p14="http://schemas.microsoft.com/office/powerpoint/2010/main" val="205813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E2852-27AE-4BC9-B35A-AE9F64312F70}"/>
              </a:ext>
            </a:extLst>
          </p:cNvPr>
          <p:cNvSpPr/>
          <p:nvPr/>
        </p:nvSpPr>
        <p:spPr>
          <a:xfrm>
            <a:off x="893762" y="62679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Henry</a:t>
            </a: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Activities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2F50C1-86B2-4989-AF2F-DFEF4EEA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04" y="627232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29F275-7F47-4CCD-B76C-19389401AE4C}"/>
              </a:ext>
            </a:extLst>
          </p:cNvPr>
          <p:cNvSpPr/>
          <p:nvPr/>
        </p:nvSpPr>
        <p:spPr>
          <a:xfrm>
            <a:off x="898190" y="2214694"/>
            <a:ext cx="1268730" cy="617220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811375-D10C-4BF5-9A2D-93AF3C0E180F}"/>
              </a:ext>
            </a:extLst>
          </p:cNvPr>
          <p:cNvSpPr/>
          <p:nvPr/>
        </p:nvSpPr>
        <p:spPr>
          <a:xfrm>
            <a:off x="2421889" y="2214694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0241B5-F3F3-4E7A-9D36-EA095987F27C}"/>
              </a:ext>
            </a:extLst>
          </p:cNvPr>
          <p:cNvSpPr/>
          <p:nvPr/>
        </p:nvSpPr>
        <p:spPr>
          <a:xfrm>
            <a:off x="3941762" y="2214694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97123A-EECF-4003-B688-9C300AA870EF}"/>
              </a:ext>
            </a:extLst>
          </p:cNvPr>
          <p:cNvSpPr/>
          <p:nvPr/>
        </p:nvSpPr>
        <p:spPr>
          <a:xfrm>
            <a:off x="5461635" y="2214694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2EE8C4-8DCF-4824-B840-6693606FFF1B}"/>
              </a:ext>
            </a:extLst>
          </p:cNvPr>
          <p:cNvSpPr/>
          <p:nvPr/>
        </p:nvSpPr>
        <p:spPr>
          <a:xfrm>
            <a:off x="6981508" y="2214694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F5D744-C367-404A-8175-4E4BC13B2F03}"/>
              </a:ext>
            </a:extLst>
          </p:cNvPr>
          <p:cNvSpPr/>
          <p:nvPr/>
        </p:nvSpPr>
        <p:spPr>
          <a:xfrm>
            <a:off x="8501381" y="2214694"/>
            <a:ext cx="1268730" cy="6172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DBBDBC-F1E5-47E7-9468-86FD9E859706}"/>
              </a:ext>
            </a:extLst>
          </p:cNvPr>
          <p:cNvSpPr/>
          <p:nvPr/>
        </p:nvSpPr>
        <p:spPr>
          <a:xfrm>
            <a:off x="10021254" y="2214694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7D612E-0B76-4497-BFB2-BB79DF27E476}"/>
              </a:ext>
            </a:extLst>
          </p:cNvPr>
          <p:cNvSpPr/>
          <p:nvPr/>
        </p:nvSpPr>
        <p:spPr>
          <a:xfrm>
            <a:off x="898190" y="3071510"/>
            <a:ext cx="1268730" cy="617220"/>
          </a:xfrm>
          <a:prstGeom prst="roundRect">
            <a:avLst/>
          </a:prstGeom>
          <a:solidFill>
            <a:srgbClr val="88C971"/>
          </a:solidFill>
          <a:ln>
            <a:solidFill>
              <a:srgbClr val="88C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FBF159-F769-4E4B-80A7-E52A00BFC6C6}"/>
              </a:ext>
            </a:extLst>
          </p:cNvPr>
          <p:cNvSpPr/>
          <p:nvPr/>
        </p:nvSpPr>
        <p:spPr>
          <a:xfrm>
            <a:off x="898190" y="3928326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Quizzes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046859-00D7-4EB4-A407-748734C613A6}"/>
              </a:ext>
            </a:extLst>
          </p:cNvPr>
          <p:cNvSpPr/>
          <p:nvPr/>
        </p:nvSpPr>
        <p:spPr>
          <a:xfrm>
            <a:off x="898190" y="4785142"/>
            <a:ext cx="1268730" cy="617220"/>
          </a:xfrm>
          <a:prstGeom prst="roundRect">
            <a:avLst/>
          </a:prstGeom>
          <a:solidFill>
            <a:srgbClr val="3386FF"/>
          </a:solidFill>
          <a:ln>
            <a:solidFill>
              <a:srgbClr val="338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Newspaper catwalk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319E63-A154-4D79-AF2F-D1C5AF07108C}"/>
              </a:ext>
            </a:extLst>
          </p:cNvPr>
          <p:cNvSpPr/>
          <p:nvPr/>
        </p:nvSpPr>
        <p:spPr>
          <a:xfrm>
            <a:off x="898190" y="5641958"/>
            <a:ext cx="1268730" cy="617220"/>
          </a:xfrm>
          <a:prstGeom prst="roundRect">
            <a:avLst/>
          </a:prstGeom>
          <a:solidFill>
            <a:srgbClr val="FFCE33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 decorating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7BEDB6-E05A-402B-A588-2EAFEC14AEA9}"/>
              </a:ext>
            </a:extLst>
          </p:cNvPr>
          <p:cNvSpPr/>
          <p:nvPr/>
        </p:nvSpPr>
        <p:spPr>
          <a:xfrm>
            <a:off x="2421889" y="3071510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2EC12C-AB59-4FFF-9B6D-8632A9DCB88E}"/>
              </a:ext>
            </a:extLst>
          </p:cNvPr>
          <p:cNvSpPr/>
          <p:nvPr/>
        </p:nvSpPr>
        <p:spPr>
          <a:xfrm>
            <a:off x="3941762" y="3071510"/>
            <a:ext cx="1268730" cy="617220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86BAFEB-AED6-44DF-B3BE-4339E274D076}"/>
              </a:ext>
            </a:extLst>
          </p:cNvPr>
          <p:cNvSpPr/>
          <p:nvPr/>
        </p:nvSpPr>
        <p:spPr>
          <a:xfrm>
            <a:off x="5461635" y="3071510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Friendship bracelet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C35D20-76D3-470B-85F1-EE85047BE3A4}"/>
              </a:ext>
            </a:extLst>
          </p:cNvPr>
          <p:cNvSpPr/>
          <p:nvPr/>
        </p:nvSpPr>
        <p:spPr>
          <a:xfrm>
            <a:off x="6981508" y="3071510"/>
            <a:ext cx="1268730" cy="617220"/>
          </a:xfrm>
          <a:prstGeom prst="roundRect">
            <a:avLst/>
          </a:prstGeom>
          <a:solidFill>
            <a:srgbClr val="88C971"/>
          </a:solidFill>
          <a:ln>
            <a:solidFill>
              <a:srgbClr val="88C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452A53-8E96-46A6-989D-F2C366FC1980}"/>
              </a:ext>
            </a:extLst>
          </p:cNvPr>
          <p:cNvSpPr/>
          <p:nvPr/>
        </p:nvSpPr>
        <p:spPr>
          <a:xfrm>
            <a:off x="8501381" y="3071510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C43358-A719-4F9D-8650-54D8C600701F}"/>
              </a:ext>
            </a:extLst>
          </p:cNvPr>
          <p:cNvSpPr/>
          <p:nvPr/>
        </p:nvSpPr>
        <p:spPr>
          <a:xfrm>
            <a:off x="10021254" y="3071510"/>
            <a:ext cx="1268730" cy="6172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784F45-6B1F-458B-B65B-D0652094B9E5}"/>
              </a:ext>
            </a:extLst>
          </p:cNvPr>
          <p:cNvSpPr/>
          <p:nvPr/>
        </p:nvSpPr>
        <p:spPr>
          <a:xfrm>
            <a:off x="2421889" y="3928326"/>
            <a:ext cx="1268730" cy="617220"/>
          </a:xfrm>
          <a:prstGeom prst="roundRect">
            <a:avLst/>
          </a:prstGeom>
          <a:solidFill>
            <a:srgbClr val="88C971"/>
          </a:solidFill>
          <a:ln>
            <a:solidFill>
              <a:srgbClr val="88C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Cricket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3E356E-BA4D-4328-AAF9-13895F12B638}"/>
              </a:ext>
            </a:extLst>
          </p:cNvPr>
          <p:cNvSpPr/>
          <p:nvPr/>
        </p:nvSpPr>
        <p:spPr>
          <a:xfrm>
            <a:off x="3941762" y="3928326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B64C94-E67C-43C4-93DD-208A38D4A964}"/>
              </a:ext>
            </a:extLst>
          </p:cNvPr>
          <p:cNvSpPr/>
          <p:nvPr/>
        </p:nvSpPr>
        <p:spPr>
          <a:xfrm>
            <a:off x="5461635" y="3928326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Photo-chase challenge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02103B-230E-4FCC-AA5F-A2106A34F27D}"/>
              </a:ext>
            </a:extLst>
          </p:cNvPr>
          <p:cNvSpPr/>
          <p:nvPr/>
        </p:nvSpPr>
        <p:spPr>
          <a:xfrm>
            <a:off x="6981508" y="3928326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Rounders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5ED3B34-488C-4648-9C3D-784B85B1FF8F}"/>
              </a:ext>
            </a:extLst>
          </p:cNvPr>
          <p:cNvSpPr/>
          <p:nvPr/>
        </p:nvSpPr>
        <p:spPr>
          <a:xfrm>
            <a:off x="8501381" y="3928761"/>
            <a:ext cx="1268730" cy="6172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Postcard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EB66E2-A0AC-4A1F-95C2-25DA069BA35C}"/>
              </a:ext>
            </a:extLst>
          </p:cNvPr>
          <p:cNvSpPr/>
          <p:nvPr/>
        </p:nvSpPr>
        <p:spPr>
          <a:xfrm>
            <a:off x="10021254" y="3928326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0398BB-BE5A-417B-8D1D-5FC8ADFF0C74}"/>
              </a:ext>
            </a:extLst>
          </p:cNvPr>
          <p:cNvSpPr/>
          <p:nvPr/>
        </p:nvSpPr>
        <p:spPr>
          <a:xfrm>
            <a:off x="2421889" y="4785142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DFE95D-7636-49E2-B06B-EDF3FAEB1159}"/>
              </a:ext>
            </a:extLst>
          </p:cNvPr>
          <p:cNvSpPr/>
          <p:nvPr/>
        </p:nvSpPr>
        <p:spPr>
          <a:xfrm>
            <a:off x="3941762" y="4785142"/>
            <a:ext cx="1268730" cy="617220"/>
          </a:xfrm>
          <a:prstGeom prst="roundRect">
            <a:avLst/>
          </a:prstGeom>
          <a:solidFill>
            <a:srgbClr val="FFCE33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4C8B1E-00C0-4FCE-B8AF-181F3B1BBBBB}"/>
              </a:ext>
            </a:extLst>
          </p:cNvPr>
          <p:cNvSpPr/>
          <p:nvPr/>
        </p:nvSpPr>
        <p:spPr>
          <a:xfrm>
            <a:off x="5461635" y="4785142"/>
            <a:ext cx="1268730" cy="617220"/>
          </a:xfrm>
          <a:prstGeom prst="roundRect">
            <a:avLst/>
          </a:prstGeom>
          <a:solidFill>
            <a:srgbClr val="3386FF"/>
          </a:solidFill>
          <a:ln>
            <a:solidFill>
              <a:srgbClr val="338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0E19A7F-6CAC-40F2-9DBA-7603B1D9D367}"/>
              </a:ext>
            </a:extLst>
          </p:cNvPr>
          <p:cNvSpPr/>
          <p:nvPr/>
        </p:nvSpPr>
        <p:spPr>
          <a:xfrm>
            <a:off x="6981508" y="4785142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Olympics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6ABDF0-9E80-4A73-8474-506B79FED055}"/>
              </a:ext>
            </a:extLst>
          </p:cNvPr>
          <p:cNvSpPr/>
          <p:nvPr/>
        </p:nvSpPr>
        <p:spPr>
          <a:xfrm>
            <a:off x="8501381" y="4785142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Felt puppet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D7D0EA9-6DC2-475B-9B78-E72B6D398744}"/>
              </a:ext>
            </a:extLst>
          </p:cNvPr>
          <p:cNvSpPr/>
          <p:nvPr/>
        </p:nvSpPr>
        <p:spPr>
          <a:xfrm>
            <a:off x="10021254" y="4797875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Origami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27E9F2-9624-4BA1-B165-AFF302574E4B}"/>
              </a:ext>
            </a:extLst>
          </p:cNvPr>
          <p:cNvSpPr/>
          <p:nvPr/>
        </p:nvSpPr>
        <p:spPr>
          <a:xfrm>
            <a:off x="2421889" y="5641958"/>
            <a:ext cx="1268730" cy="617220"/>
          </a:xfrm>
          <a:prstGeom prst="roundRect">
            <a:avLst/>
          </a:prstGeom>
          <a:solidFill>
            <a:srgbClr val="338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Magic wand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9B47C12-0FB3-41C6-B5A4-25B9E0D78493}"/>
              </a:ext>
            </a:extLst>
          </p:cNvPr>
          <p:cNvSpPr/>
          <p:nvPr/>
        </p:nvSpPr>
        <p:spPr>
          <a:xfrm>
            <a:off x="3941762" y="5641958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Jazz aerobics	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E0E62DA-E77A-4270-A943-EDA4255C3CEE}"/>
              </a:ext>
            </a:extLst>
          </p:cNvPr>
          <p:cNvSpPr/>
          <p:nvPr/>
        </p:nvSpPr>
        <p:spPr>
          <a:xfrm>
            <a:off x="5461635" y="5641958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Potion making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BAC2E71-5F35-42DA-9AEB-67E241DF2491}"/>
              </a:ext>
            </a:extLst>
          </p:cNvPr>
          <p:cNvSpPr/>
          <p:nvPr/>
        </p:nvSpPr>
        <p:spPr>
          <a:xfrm>
            <a:off x="6981508" y="5641958"/>
            <a:ext cx="1268730" cy="617220"/>
          </a:xfrm>
          <a:prstGeom prst="roundRect">
            <a:avLst/>
          </a:prstGeom>
          <a:solidFill>
            <a:srgbClr val="88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Costume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576A098-0D73-4AF5-A004-7BA31047A177}"/>
              </a:ext>
            </a:extLst>
          </p:cNvPr>
          <p:cNvSpPr/>
          <p:nvPr/>
        </p:nvSpPr>
        <p:spPr>
          <a:xfrm>
            <a:off x="8501381" y="5641958"/>
            <a:ext cx="1268730" cy="617220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520D636-753C-4C9C-ABA4-6B009382C11E}"/>
              </a:ext>
            </a:extLst>
          </p:cNvPr>
          <p:cNvSpPr/>
          <p:nvPr/>
        </p:nvSpPr>
        <p:spPr>
          <a:xfrm>
            <a:off x="10021254" y="5641958"/>
            <a:ext cx="1268730" cy="617220"/>
          </a:xfrm>
          <a:prstGeom prst="roundRect">
            <a:avLst/>
          </a:prstGeom>
          <a:solidFill>
            <a:srgbClr val="FD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Picture 2" descr="if_idea__business__lamp__office__bulb__creativity__creative_2528097">
            <a:extLst>
              <a:ext uri="{FF2B5EF4-FFF2-40B4-BE49-F238E27FC236}">
                <a16:creationId xmlns:a16="http://schemas.microsoft.com/office/drawing/2014/main" id="{675C49E8-840A-4BF3-8E60-F84B410D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41" y="1468058"/>
            <a:ext cx="626838" cy="6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if_handdrawn-globe_335393">
            <a:extLst>
              <a:ext uri="{FF2B5EF4-FFF2-40B4-BE49-F238E27FC236}">
                <a16:creationId xmlns:a16="http://schemas.microsoft.com/office/drawing/2014/main" id="{82DDF993-1C3C-435D-A398-95297864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2" y="1468058"/>
            <a:ext cx="626839" cy="6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 descr="if_Tilda_Icons_1ed_brain_3586372">
            <a:extLst>
              <a:ext uri="{FF2B5EF4-FFF2-40B4-BE49-F238E27FC236}">
                <a16:creationId xmlns:a16="http://schemas.microsoft.com/office/drawing/2014/main" id="{D1ABCF06-3721-450E-A768-75B69618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14" y="1468058"/>
            <a:ext cx="626838" cy="6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f_handdrawn-graduation-cap_335396">
            <a:extLst>
              <a:ext uri="{FF2B5EF4-FFF2-40B4-BE49-F238E27FC236}">
                <a16:creationId xmlns:a16="http://schemas.microsoft.com/office/drawing/2014/main" id="{1270DFC0-1659-4755-B576-EAE93CE9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37" y="1468058"/>
            <a:ext cx="626838" cy="6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98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463</Words>
  <Application>Microsoft Office PowerPoint</Application>
  <PresentationFormat>Widescreen</PresentationFormat>
  <Paragraphs>180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Layla Evans</cp:lastModifiedBy>
  <cp:revision>34</cp:revision>
  <dcterms:created xsi:type="dcterms:W3CDTF">2019-10-18T09:11:54Z</dcterms:created>
  <dcterms:modified xsi:type="dcterms:W3CDTF">2020-09-24T14:29:26Z</dcterms:modified>
</cp:coreProperties>
</file>