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55"/>
    <a:srgbClr val="96A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310E-6B6F-44CE-913A-CF0BC990A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077F-1388-4882-B38C-753133B6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D4B3D-16BB-42FC-847E-D47B93A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A7412-B7D0-4AFF-8DFD-8C9CEAFF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003B-AE7E-4DD7-A61E-46E0D52D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0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1B5B-3A2D-4ADA-9F97-52EF4FF2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A469F-0717-4DD6-A3F0-D099B25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664F-9F47-40BD-9246-A38E1DA3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EF36-C5FB-4163-A1D4-74E42E78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F241F-CDA2-449A-A57F-7C894BCE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7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82AF2-C10B-4D2E-A856-3F2596EBE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6B665-4028-412E-A485-9D64967A9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9CDF1-5397-47D9-8C08-8B02A59B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E20A2-F7EA-4E5C-85DE-C9D90D5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8C82-7542-40AD-8AD4-79DA7659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C039-0D35-4F73-8B48-2B481AB6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93C4B-A2D0-4A6D-80F6-9CCA72C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B8BBF-DF50-464C-9DB7-3B9DAEC6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B433-B5AA-480F-BAC0-10433EBB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3F336-E6EF-4ECE-90BB-7891C519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3212-F39E-42B0-9E84-52055C22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4505-2BBE-4AC9-9276-38EC8ED9D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ECDF-B20C-4A66-9FE6-E2A7A3BD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5C90-80A9-4AC0-8CB2-AF3036AA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F1EA-63CD-4D72-B170-4B902A10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9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1BF0-D0B9-4D38-AC63-62FE87D2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1F90-B623-4EA1-86E9-48A87CDC0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9005D-A573-4D03-8A69-600D08703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9F924-DC09-4959-8803-A7777D31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B2CA5-66A3-47C9-8878-431EA35A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66AC7-1A8C-4FAD-B615-C5282E3B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CECA-524E-406D-86A1-B808E496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CEA4-5B99-4996-94DC-FA53A14D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AEB6C-EA25-4BB2-98EC-D9896EC1F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0FBFD-7698-46ED-950C-9F2D313F8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F62C-4D04-4C12-B433-3BAC7ABE2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80B86-5F4A-407F-B037-04A173D7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99FD6-F909-4F3D-8909-A4B37F42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96CE7-A839-480D-92C4-8935303C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34F8-8328-40FE-8EB3-A20529CA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F0C7F-7F9D-4D48-A649-E6E16061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7AEF3-0258-4CA2-9A60-4D67412E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D5D3-33E3-46B9-BD5E-44520FA3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E3D8D-E41E-4630-B93F-5B9A2D9A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6D65E-558D-4649-9A40-AEE4B7A1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84369-150C-4F67-9780-166FB2BB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0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DBB1-5D1C-4A47-98E1-371C582D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1917E-F9A2-4E65-AC27-74518E68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1BBB5-A0AC-40EB-87F6-F0771CFD6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295B6-91F0-407C-97FA-DD1B55FF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F8A5C-8050-4864-BBE6-DA56C629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540E-C368-4F81-884F-0BF6623C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6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F485-9F52-4DFA-A755-67CD897E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F53CA-14A1-400D-9AE6-C433E4819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10F0-EAFC-494B-82FC-E988E8C1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A9565-41B0-4614-9C4E-E99284C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B3D7-4E30-435F-B283-DEB040F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87EF3-4904-484E-B514-4FDBC737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1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7EEDD-4E2C-4829-8ED1-E0C5DABD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45E5-0F37-48FA-85BA-E8370914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2EE6B-57FB-4ACB-845A-8C1AB4B19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7C93-5369-48AC-9CFA-CD64B7050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5193-1DDD-469B-A7D1-E7B3ED20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454793" y="66806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Laurence</a:t>
            </a:r>
            <a:endParaRPr lang="en-GB" sz="1400" b="1" kern="0" dirty="0">
              <a:latin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Timetable – Week One       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1616140" y="1632100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3043667" y="1632100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4471194" y="1632099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5900646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7326248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863A15-F961-40AE-9A0B-C86E57362D48}"/>
              </a:ext>
            </a:extLst>
          </p:cNvPr>
          <p:cNvSpPr/>
          <p:nvPr/>
        </p:nvSpPr>
        <p:spPr>
          <a:xfrm>
            <a:off x="8751850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4B3C1B-376E-4D23-A01D-B74F74D23137}"/>
              </a:ext>
            </a:extLst>
          </p:cNvPr>
          <p:cNvSpPr/>
          <p:nvPr/>
        </p:nvSpPr>
        <p:spPr>
          <a:xfrm>
            <a:off x="10177452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454793" y="2142846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454793" y="2928904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CC6585-4030-4267-85D8-8CBD3E120458}"/>
              </a:ext>
            </a:extLst>
          </p:cNvPr>
          <p:cNvSpPr/>
          <p:nvPr/>
        </p:nvSpPr>
        <p:spPr>
          <a:xfrm>
            <a:off x="454793" y="3714962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13:45-15:15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F7601-1461-4342-8773-E47F1D72209E}"/>
              </a:ext>
            </a:extLst>
          </p:cNvPr>
          <p:cNvSpPr/>
          <p:nvPr/>
        </p:nvSpPr>
        <p:spPr>
          <a:xfrm>
            <a:off x="454792" y="4501020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15:45-17:15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1616140" y="214284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Placement tests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1616140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lesson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88BABF-8D16-4CE9-8AA9-55D3E31D65A4}"/>
              </a:ext>
            </a:extLst>
          </p:cNvPr>
          <p:cNvSpPr/>
          <p:nvPr/>
        </p:nvSpPr>
        <p:spPr>
          <a:xfrm>
            <a:off x="1621594" y="3714962"/>
            <a:ext cx="1294840" cy="143438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guided tour followed by time in Cambridge city centre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885C9D-9F3E-4E52-94FF-A7491432CC2C}"/>
              </a:ext>
            </a:extLst>
          </p:cNvPr>
          <p:cNvSpPr/>
          <p:nvPr/>
        </p:nvSpPr>
        <p:spPr>
          <a:xfrm>
            <a:off x="454791" y="5287078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19:00-21:00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3D6789-92CA-41CB-B2AA-F213593AECDE}"/>
              </a:ext>
            </a:extLst>
          </p:cNvPr>
          <p:cNvSpPr/>
          <p:nvPr/>
        </p:nvSpPr>
        <p:spPr>
          <a:xfrm>
            <a:off x="1616140" y="528707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selfie challenge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3043667" y="213964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4471194" y="2139645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5900646" y="213964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7326248" y="2144688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3043667" y="2929391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4471194" y="293045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5900646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7326248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lessons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AE8AF-AD11-41C4-9A9B-64404C0D20FF}"/>
              </a:ext>
            </a:extLst>
          </p:cNvPr>
          <p:cNvSpPr/>
          <p:nvPr/>
        </p:nvSpPr>
        <p:spPr>
          <a:xfrm>
            <a:off x="3043667" y="3714962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E7D41D-1FD4-473A-80C1-9543CF841DFC}"/>
              </a:ext>
            </a:extLst>
          </p:cNvPr>
          <p:cNvSpPr/>
          <p:nvPr/>
        </p:nvSpPr>
        <p:spPr>
          <a:xfrm>
            <a:off x="4471194" y="371397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4C7ECF-36FA-4B97-85D7-F137D35A8C1A}"/>
              </a:ext>
            </a:extLst>
          </p:cNvPr>
          <p:cNvSpPr/>
          <p:nvPr/>
        </p:nvSpPr>
        <p:spPr>
          <a:xfrm>
            <a:off x="5900646" y="371397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342463-3D82-4569-9131-AA1F25A7AA3B}"/>
              </a:ext>
            </a:extLst>
          </p:cNvPr>
          <p:cNvSpPr/>
          <p:nvPr/>
        </p:nvSpPr>
        <p:spPr>
          <a:xfrm>
            <a:off x="7326248" y="370893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E1FCC2-74B6-4685-B09C-1A7354F6A31C}"/>
              </a:ext>
            </a:extLst>
          </p:cNvPr>
          <p:cNvSpPr/>
          <p:nvPr/>
        </p:nvSpPr>
        <p:spPr>
          <a:xfrm>
            <a:off x="3037546" y="4501020"/>
            <a:ext cx="1300294" cy="648327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Design a story board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AEEBCF2-C742-42AE-BFB3-9CB62593F40A}"/>
              </a:ext>
            </a:extLst>
          </p:cNvPr>
          <p:cNvSpPr/>
          <p:nvPr/>
        </p:nvSpPr>
        <p:spPr>
          <a:xfrm>
            <a:off x="4471194" y="4503420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own university society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97772F-30B6-40D2-8D83-0A44992BD771}"/>
              </a:ext>
            </a:extLst>
          </p:cNvPr>
          <p:cNvSpPr/>
          <p:nvPr/>
        </p:nvSpPr>
        <p:spPr>
          <a:xfrm>
            <a:off x="5900646" y="4503420"/>
            <a:ext cx="1300294" cy="648327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Create a story board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E42ECD-7EBE-4993-AB5E-B959AD26E463}"/>
              </a:ext>
            </a:extLst>
          </p:cNvPr>
          <p:cNvSpPr/>
          <p:nvPr/>
        </p:nvSpPr>
        <p:spPr>
          <a:xfrm>
            <a:off x="7326248" y="4501019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977AD4-596E-4A04-83D2-864C6376EE62}"/>
              </a:ext>
            </a:extLst>
          </p:cNvPr>
          <p:cNvSpPr/>
          <p:nvPr/>
        </p:nvSpPr>
        <p:spPr>
          <a:xfrm>
            <a:off x="3032094" y="528707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F5ACF5-E4F7-479D-8A5C-17F822105617}"/>
              </a:ext>
            </a:extLst>
          </p:cNvPr>
          <p:cNvSpPr/>
          <p:nvPr/>
        </p:nvSpPr>
        <p:spPr>
          <a:xfrm>
            <a:off x="4471194" y="5287077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 in a traditional Cambridge University lecture theatre 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C1B9418-EC3C-41DE-88EA-763F549FD13B}"/>
              </a:ext>
            </a:extLst>
          </p:cNvPr>
          <p:cNvSpPr/>
          <p:nvPr/>
        </p:nvSpPr>
        <p:spPr>
          <a:xfrm>
            <a:off x="5900645" y="5285942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523A4F-CA9F-4621-B4FD-F7040AF320F0}"/>
              </a:ext>
            </a:extLst>
          </p:cNvPr>
          <p:cNvSpPr/>
          <p:nvPr/>
        </p:nvSpPr>
        <p:spPr>
          <a:xfrm>
            <a:off x="7326248" y="5285941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BDBCE6-500B-45EE-8B9D-44401753A0D8}"/>
              </a:ext>
            </a:extLst>
          </p:cNvPr>
          <p:cNvSpPr/>
          <p:nvPr/>
        </p:nvSpPr>
        <p:spPr>
          <a:xfrm>
            <a:off x="8755700" y="2139644"/>
            <a:ext cx="1294841" cy="30097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London including a sightseeing tour of Buckingham Palace, Big Ben, the Houses of Parliament and Westminster Abbey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F922A9B-79AC-4331-A7A9-BB69D8CFEE6D}"/>
              </a:ext>
            </a:extLst>
          </p:cNvPr>
          <p:cNvSpPr/>
          <p:nvPr/>
        </p:nvSpPr>
        <p:spPr>
          <a:xfrm>
            <a:off x="8751850" y="5285941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396F2B1-3EB0-46C5-A891-DD293A6E553A}"/>
              </a:ext>
            </a:extLst>
          </p:cNvPr>
          <p:cNvSpPr/>
          <p:nvPr/>
        </p:nvSpPr>
        <p:spPr>
          <a:xfrm>
            <a:off x="10171653" y="5285940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party for new and current students to meet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87CE49-4A33-458C-B75D-6A7BD1A3154E}"/>
              </a:ext>
            </a:extLst>
          </p:cNvPr>
          <p:cNvSpPr/>
          <p:nvPr/>
        </p:nvSpPr>
        <p:spPr>
          <a:xfrm>
            <a:off x="10171653" y="4501019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room games and chill out time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4476305-B7AE-48E6-887A-ACD6DA71F8BB}"/>
              </a:ext>
            </a:extLst>
          </p:cNvPr>
          <p:cNvSpPr/>
          <p:nvPr/>
        </p:nvSpPr>
        <p:spPr>
          <a:xfrm>
            <a:off x="10185152" y="371609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6E3D9B-0C13-428C-90DB-24C0B3CB23C6}"/>
              </a:ext>
            </a:extLst>
          </p:cNvPr>
          <p:cNvSpPr/>
          <p:nvPr/>
        </p:nvSpPr>
        <p:spPr>
          <a:xfrm>
            <a:off x="1622888" y="6057358"/>
            <a:ext cx="9849059" cy="190584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and get ready for bed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1622888" y="6369895"/>
            <a:ext cx="9849059" cy="190584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Lights out at 22:30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C61FEF3-174E-43CA-BED8-1E7E7B94FFF5}"/>
              </a:ext>
            </a:extLst>
          </p:cNvPr>
          <p:cNvSpPr/>
          <p:nvPr/>
        </p:nvSpPr>
        <p:spPr>
          <a:xfrm>
            <a:off x="10185152" y="2147910"/>
            <a:ext cx="1300294" cy="1434754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morning for relaxing or enjoying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454793" y="66806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Laurence</a:t>
            </a:r>
            <a:endParaRPr lang="en-GB" sz="1400" b="1" kern="0" dirty="0">
              <a:latin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Timetable – Week Two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1616142" y="1621135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3043669" y="1621135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4471196" y="1621134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5900648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7326250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863A15-F961-40AE-9A0B-C86E57362D48}"/>
              </a:ext>
            </a:extLst>
          </p:cNvPr>
          <p:cNvSpPr/>
          <p:nvPr/>
        </p:nvSpPr>
        <p:spPr>
          <a:xfrm>
            <a:off x="8751852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4B3C1B-376E-4D23-A01D-B74F74D23137}"/>
              </a:ext>
            </a:extLst>
          </p:cNvPr>
          <p:cNvSpPr/>
          <p:nvPr/>
        </p:nvSpPr>
        <p:spPr>
          <a:xfrm>
            <a:off x="10177454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454795" y="2131881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</a:t>
            </a:r>
            <a:endParaRPr lang="en-GB" sz="9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454795" y="2917939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CC6585-4030-4267-85D8-8CBD3E120458}"/>
              </a:ext>
            </a:extLst>
          </p:cNvPr>
          <p:cNvSpPr/>
          <p:nvPr/>
        </p:nvSpPr>
        <p:spPr>
          <a:xfrm>
            <a:off x="454795" y="3703997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13:45-15:15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F7601-1461-4342-8773-E47F1D72209E}"/>
              </a:ext>
            </a:extLst>
          </p:cNvPr>
          <p:cNvSpPr/>
          <p:nvPr/>
        </p:nvSpPr>
        <p:spPr>
          <a:xfrm>
            <a:off x="454794" y="4490055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15:45-17:15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88BABF-8D16-4CE9-8AA9-55D3E31D65A4}"/>
              </a:ext>
            </a:extLst>
          </p:cNvPr>
          <p:cNvSpPr/>
          <p:nvPr/>
        </p:nvSpPr>
        <p:spPr>
          <a:xfrm>
            <a:off x="1621596" y="3703997"/>
            <a:ext cx="1294840" cy="146352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King’s College Chapel followed by time in Cambridge city centre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885C9D-9F3E-4E52-94FF-A7491432CC2C}"/>
              </a:ext>
            </a:extLst>
          </p:cNvPr>
          <p:cNvSpPr/>
          <p:nvPr/>
        </p:nvSpPr>
        <p:spPr>
          <a:xfrm>
            <a:off x="454793" y="5276113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19:-00-21:00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3D6789-92CA-41CB-B2AA-F213593AECDE}"/>
              </a:ext>
            </a:extLst>
          </p:cNvPr>
          <p:cNvSpPr/>
          <p:nvPr/>
        </p:nvSpPr>
        <p:spPr>
          <a:xfrm>
            <a:off x="1616142" y="5276113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3043669" y="2128681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4471196" y="2128680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5900648" y="212867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7326250" y="2133723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3043669" y="2918426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4471196" y="2919492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5900648" y="291793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7326250" y="291793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AE8AF-AD11-41C4-9A9B-64404C0D20FF}"/>
              </a:ext>
            </a:extLst>
          </p:cNvPr>
          <p:cNvSpPr/>
          <p:nvPr/>
        </p:nvSpPr>
        <p:spPr>
          <a:xfrm>
            <a:off x="3043669" y="3703997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E7D41D-1FD4-473A-80C1-9543CF841DFC}"/>
              </a:ext>
            </a:extLst>
          </p:cNvPr>
          <p:cNvSpPr/>
          <p:nvPr/>
        </p:nvSpPr>
        <p:spPr>
          <a:xfrm>
            <a:off x="4471196" y="3703014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4C7ECF-36FA-4B97-85D7-F137D35A8C1A}"/>
              </a:ext>
            </a:extLst>
          </p:cNvPr>
          <p:cNvSpPr/>
          <p:nvPr/>
        </p:nvSpPr>
        <p:spPr>
          <a:xfrm>
            <a:off x="5900648" y="3703014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342463-3D82-4569-9131-AA1F25A7AA3B}"/>
              </a:ext>
            </a:extLst>
          </p:cNvPr>
          <p:cNvSpPr/>
          <p:nvPr/>
        </p:nvSpPr>
        <p:spPr>
          <a:xfrm>
            <a:off x="7326250" y="3697971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E1FCC2-74B6-4685-B09C-1A7354F6A31C}"/>
              </a:ext>
            </a:extLst>
          </p:cNvPr>
          <p:cNvSpPr/>
          <p:nvPr/>
        </p:nvSpPr>
        <p:spPr>
          <a:xfrm>
            <a:off x="3037548" y="4490055"/>
            <a:ext cx="1300294" cy="66149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Plan a music video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AEEBCF2-C742-42AE-BFB3-9CB62593F40A}"/>
              </a:ext>
            </a:extLst>
          </p:cNvPr>
          <p:cNvSpPr/>
          <p:nvPr/>
        </p:nvSpPr>
        <p:spPr>
          <a:xfrm>
            <a:off x="4471196" y="4492455"/>
            <a:ext cx="1300294" cy="661498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the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97772F-30B6-40D2-8D83-0A44992BD771}"/>
              </a:ext>
            </a:extLst>
          </p:cNvPr>
          <p:cNvSpPr/>
          <p:nvPr/>
        </p:nvSpPr>
        <p:spPr>
          <a:xfrm>
            <a:off x="5900648" y="4492455"/>
            <a:ext cx="1300294" cy="66149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Create a music video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E42ECD-7EBE-4993-AB5E-B959AD26E463}"/>
              </a:ext>
            </a:extLst>
          </p:cNvPr>
          <p:cNvSpPr/>
          <p:nvPr/>
        </p:nvSpPr>
        <p:spPr>
          <a:xfrm>
            <a:off x="7326250" y="4490054"/>
            <a:ext cx="1300294" cy="661498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977AD4-596E-4A04-83D2-864C6376EE62}"/>
              </a:ext>
            </a:extLst>
          </p:cNvPr>
          <p:cNvSpPr/>
          <p:nvPr/>
        </p:nvSpPr>
        <p:spPr>
          <a:xfrm>
            <a:off x="3032096" y="5276113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F5ACF5-E4F7-479D-8A5C-17F822105617}"/>
              </a:ext>
            </a:extLst>
          </p:cNvPr>
          <p:cNvSpPr/>
          <p:nvPr/>
        </p:nvSpPr>
        <p:spPr>
          <a:xfrm>
            <a:off x="4471196" y="5276112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C1B9418-EC3C-41DE-88EA-763F549FD13B}"/>
              </a:ext>
            </a:extLst>
          </p:cNvPr>
          <p:cNvSpPr/>
          <p:nvPr/>
        </p:nvSpPr>
        <p:spPr>
          <a:xfrm>
            <a:off x="5900647" y="5274977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523A4F-CA9F-4621-B4FD-F7040AF320F0}"/>
              </a:ext>
            </a:extLst>
          </p:cNvPr>
          <p:cNvSpPr/>
          <p:nvPr/>
        </p:nvSpPr>
        <p:spPr>
          <a:xfrm>
            <a:off x="7326250" y="5274976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scavenger hunt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BDBCE6-500B-45EE-8B9D-44401753A0D8}"/>
              </a:ext>
            </a:extLst>
          </p:cNvPr>
          <p:cNvSpPr/>
          <p:nvPr/>
        </p:nvSpPr>
        <p:spPr>
          <a:xfrm>
            <a:off x="8755702" y="2128678"/>
            <a:ext cx="1294841" cy="30708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Warwick Castle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F922A9B-79AC-4331-A7A9-BB69D8CFEE6D}"/>
              </a:ext>
            </a:extLst>
          </p:cNvPr>
          <p:cNvSpPr/>
          <p:nvPr/>
        </p:nvSpPr>
        <p:spPr>
          <a:xfrm>
            <a:off x="8751852" y="5274976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30B8E67-851B-499F-B9B7-DCF20643811D}"/>
              </a:ext>
            </a:extLst>
          </p:cNvPr>
          <p:cNvSpPr/>
          <p:nvPr/>
        </p:nvSpPr>
        <p:spPr>
          <a:xfrm>
            <a:off x="10187471" y="2126558"/>
            <a:ext cx="1300294" cy="44346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6E3D9B-0C13-428C-90DB-24C0B3CB23C6}"/>
              </a:ext>
            </a:extLst>
          </p:cNvPr>
          <p:cNvSpPr/>
          <p:nvPr/>
        </p:nvSpPr>
        <p:spPr>
          <a:xfrm>
            <a:off x="1622890" y="6046392"/>
            <a:ext cx="8427653" cy="203015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and get ready for bed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4EE9EB5-813B-4C4F-BF99-5C97740652BB}"/>
              </a:ext>
            </a:extLst>
          </p:cNvPr>
          <p:cNvSpPr/>
          <p:nvPr/>
        </p:nvSpPr>
        <p:spPr>
          <a:xfrm>
            <a:off x="1620967" y="2138083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EA85F20-6E5E-42E1-B064-14898A54AA71}"/>
              </a:ext>
            </a:extLst>
          </p:cNvPr>
          <p:cNvSpPr/>
          <p:nvPr/>
        </p:nvSpPr>
        <p:spPr>
          <a:xfrm>
            <a:off x="1620967" y="2915846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B39D363-95C6-4920-B90A-3EF7490D2056}"/>
              </a:ext>
            </a:extLst>
          </p:cNvPr>
          <p:cNvSpPr/>
          <p:nvPr/>
        </p:nvSpPr>
        <p:spPr>
          <a:xfrm>
            <a:off x="1622890" y="6358188"/>
            <a:ext cx="8427653" cy="203015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Lights out at 22:30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2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397D913-B753-4F89-A173-E9A51753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B8DABB-A87F-4A7F-A202-C31AF42253EC}"/>
              </a:ext>
            </a:extLst>
          </p:cNvPr>
          <p:cNvSpPr/>
          <p:nvPr/>
        </p:nvSpPr>
        <p:spPr>
          <a:xfrm>
            <a:off x="454793" y="66806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Sir Laurence</a:t>
            </a:r>
            <a:endParaRPr lang="en-GB" sz="1400" b="1" kern="0" dirty="0">
              <a:latin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kern="0" dirty="0">
                <a:solidFill>
                  <a:srgbClr val="2C4255"/>
                </a:solidFill>
                <a:latin typeface="Open Sans" panose="020B0606030504020204" pitchFamily="34" charset="0"/>
              </a:rPr>
              <a:t>2021 Example Activities</a:t>
            </a:r>
            <a:endParaRPr lang="en-GB" sz="1400" b="1" kern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A755E3-CA6D-468C-B366-BCCE85A24A31}"/>
              </a:ext>
            </a:extLst>
          </p:cNvPr>
          <p:cNvSpPr/>
          <p:nvPr/>
        </p:nvSpPr>
        <p:spPr>
          <a:xfrm>
            <a:off x="1281494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selfie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099893-9168-4F20-AD5A-7392B2AB462C}"/>
              </a:ext>
            </a:extLst>
          </p:cNvPr>
          <p:cNvSpPr/>
          <p:nvPr/>
        </p:nvSpPr>
        <p:spPr>
          <a:xfrm>
            <a:off x="2861477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7872D-10FC-4D10-95FF-87795959CA41}"/>
              </a:ext>
            </a:extLst>
          </p:cNvPr>
          <p:cNvSpPr/>
          <p:nvPr/>
        </p:nvSpPr>
        <p:spPr>
          <a:xfrm>
            <a:off x="4441460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2623FE-BAF1-47AC-A422-F6438C1557AF}"/>
              </a:ext>
            </a:extLst>
          </p:cNvPr>
          <p:cNvSpPr/>
          <p:nvPr/>
        </p:nvSpPr>
        <p:spPr>
          <a:xfrm>
            <a:off x="6021443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Fitzwilliam Museum visit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2FD0FA-B7E2-4317-BE80-9A7C3858EE4D}"/>
              </a:ext>
            </a:extLst>
          </p:cNvPr>
          <p:cNvSpPr/>
          <p:nvPr/>
        </p:nvSpPr>
        <p:spPr>
          <a:xfrm>
            <a:off x="7601426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06FA01-F2D1-427E-8BCA-1695E12771B1}"/>
              </a:ext>
            </a:extLst>
          </p:cNvPr>
          <p:cNvSpPr/>
          <p:nvPr/>
        </p:nvSpPr>
        <p:spPr>
          <a:xfrm>
            <a:off x="9181409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51F58E-637F-4A5D-8499-7A65026052AB}"/>
              </a:ext>
            </a:extLst>
          </p:cNvPr>
          <p:cNvSpPr/>
          <p:nvPr/>
        </p:nvSpPr>
        <p:spPr>
          <a:xfrm>
            <a:off x="1281494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EC2B5F-655F-4580-B72E-6878F400ABE2}"/>
              </a:ext>
            </a:extLst>
          </p:cNvPr>
          <p:cNvSpPr/>
          <p:nvPr/>
        </p:nvSpPr>
        <p:spPr>
          <a:xfrm>
            <a:off x="1281494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own university society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F4E9C7-D934-43D9-A910-7F04AE71740B}"/>
              </a:ext>
            </a:extLst>
          </p:cNvPr>
          <p:cNvSpPr/>
          <p:nvPr/>
        </p:nvSpPr>
        <p:spPr>
          <a:xfrm>
            <a:off x="1281494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17C73C-3E74-4A87-A2C0-984CC5334F89}"/>
              </a:ext>
            </a:extLst>
          </p:cNvPr>
          <p:cNvSpPr/>
          <p:nvPr/>
        </p:nvSpPr>
        <p:spPr>
          <a:xfrm>
            <a:off x="1281494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7D7A4F-090C-4CDA-91EF-DA36AB7DE84B}"/>
              </a:ext>
            </a:extLst>
          </p:cNvPr>
          <p:cNvSpPr/>
          <p:nvPr/>
        </p:nvSpPr>
        <p:spPr>
          <a:xfrm>
            <a:off x="2861477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 visit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6B186A-7325-4C71-BEA4-03E1AA525C0C}"/>
              </a:ext>
            </a:extLst>
          </p:cNvPr>
          <p:cNvSpPr/>
          <p:nvPr/>
        </p:nvSpPr>
        <p:spPr>
          <a:xfrm>
            <a:off x="2861477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1433BF-1DDC-45DE-9CFE-7F402D8C0AC7}"/>
              </a:ext>
            </a:extLst>
          </p:cNvPr>
          <p:cNvSpPr/>
          <p:nvPr/>
        </p:nvSpPr>
        <p:spPr>
          <a:xfrm>
            <a:off x="2861477" y="444425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Debating club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9E452-8670-43BC-9111-C5A16B42FA3B}"/>
              </a:ext>
            </a:extLst>
          </p:cNvPr>
          <p:cNvSpPr/>
          <p:nvPr/>
        </p:nvSpPr>
        <p:spPr>
          <a:xfrm>
            <a:off x="2861477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5DFADF-51F3-4014-9E89-1C0B2D79483C}"/>
              </a:ext>
            </a:extLst>
          </p:cNvPr>
          <p:cNvSpPr/>
          <p:nvPr/>
        </p:nvSpPr>
        <p:spPr>
          <a:xfrm>
            <a:off x="4441460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myth-busting quiz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97FF88-10EC-4FBF-B5D7-F43897F227C6}"/>
              </a:ext>
            </a:extLst>
          </p:cNvPr>
          <p:cNvSpPr/>
          <p:nvPr/>
        </p:nvSpPr>
        <p:spPr>
          <a:xfrm>
            <a:off x="4441460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21DA29-50BB-45F6-A8D0-1AAA4814B0DD}"/>
              </a:ext>
            </a:extLst>
          </p:cNvPr>
          <p:cNvSpPr/>
          <p:nvPr/>
        </p:nvSpPr>
        <p:spPr>
          <a:xfrm>
            <a:off x="4441460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college tour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E84153-DC47-44AE-8A7D-2C638A27F3B4}"/>
              </a:ext>
            </a:extLst>
          </p:cNvPr>
          <p:cNvSpPr/>
          <p:nvPr/>
        </p:nvSpPr>
        <p:spPr>
          <a:xfrm>
            <a:off x="4441460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AEC396-0A57-47E2-9812-F4EF653EDCF6}"/>
              </a:ext>
            </a:extLst>
          </p:cNvPr>
          <p:cNvSpPr/>
          <p:nvPr/>
        </p:nvSpPr>
        <p:spPr>
          <a:xfrm>
            <a:off x="6021443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7655C8-DA08-4909-829D-301F7B7544BD}"/>
              </a:ext>
            </a:extLst>
          </p:cNvPr>
          <p:cNvSpPr/>
          <p:nvPr/>
        </p:nvSpPr>
        <p:spPr>
          <a:xfrm>
            <a:off x="6021443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English tea party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0B72C2F-EDED-4FD2-A92B-D14FD86ED26C}"/>
              </a:ext>
            </a:extLst>
          </p:cNvPr>
          <p:cNvSpPr/>
          <p:nvPr/>
        </p:nvSpPr>
        <p:spPr>
          <a:xfrm>
            <a:off x="6021443" y="443940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78F47B4-4146-463E-9F2C-1A8E253D4D0E}"/>
              </a:ext>
            </a:extLst>
          </p:cNvPr>
          <p:cNvSpPr/>
          <p:nvPr/>
        </p:nvSpPr>
        <p:spPr>
          <a:xfrm>
            <a:off x="6021443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D5329F-1443-42FA-A513-C9C703011FC0}"/>
              </a:ext>
            </a:extLst>
          </p:cNvPr>
          <p:cNvSpPr/>
          <p:nvPr/>
        </p:nvSpPr>
        <p:spPr>
          <a:xfrm>
            <a:off x="7601426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2DA596-7E4C-495C-B2DC-88D153704958}"/>
              </a:ext>
            </a:extLst>
          </p:cNvPr>
          <p:cNvSpPr/>
          <p:nvPr/>
        </p:nvSpPr>
        <p:spPr>
          <a:xfrm>
            <a:off x="7601426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treasure hunt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A728B4-0FAA-4C0B-9A9C-B8F9F38CD20A}"/>
              </a:ext>
            </a:extLst>
          </p:cNvPr>
          <p:cNvSpPr/>
          <p:nvPr/>
        </p:nvSpPr>
        <p:spPr>
          <a:xfrm>
            <a:off x="7601450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52B679B-3730-4C68-9C7F-2F69BF24A08E}"/>
              </a:ext>
            </a:extLst>
          </p:cNvPr>
          <p:cNvSpPr/>
          <p:nvPr/>
        </p:nvSpPr>
        <p:spPr>
          <a:xfrm>
            <a:off x="7601426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94D2AE2-1465-46B6-A15D-F261D6E9B4B9}"/>
              </a:ext>
            </a:extLst>
          </p:cNvPr>
          <p:cNvSpPr/>
          <p:nvPr/>
        </p:nvSpPr>
        <p:spPr>
          <a:xfrm>
            <a:off x="9181409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 visit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04D782A-81F9-42D7-B1CD-9ECEB731B270}"/>
              </a:ext>
            </a:extLst>
          </p:cNvPr>
          <p:cNvSpPr/>
          <p:nvPr/>
        </p:nvSpPr>
        <p:spPr>
          <a:xfrm>
            <a:off x="9181409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BDE5EFA-3455-4518-8304-052D5E979C08}"/>
              </a:ext>
            </a:extLst>
          </p:cNvPr>
          <p:cNvSpPr/>
          <p:nvPr/>
        </p:nvSpPr>
        <p:spPr>
          <a:xfrm>
            <a:off x="9181409" y="444699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CE0EA59-182B-46DF-ACDA-6768DE75E859}"/>
              </a:ext>
            </a:extLst>
          </p:cNvPr>
          <p:cNvSpPr/>
          <p:nvPr/>
        </p:nvSpPr>
        <p:spPr>
          <a:xfrm>
            <a:off x="9181409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lecture at Cambridge University</a:t>
            </a:r>
          </a:p>
        </p:txBody>
      </p:sp>
    </p:spTree>
    <p:extLst>
      <p:ext uri="{BB962C8B-B14F-4D97-AF65-F5344CB8AC3E}">
        <p14:creationId xmlns:p14="http://schemas.microsoft.com/office/powerpoint/2010/main" val="129933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493</Words>
  <Application>Microsoft Office PowerPoint</Application>
  <PresentationFormat>Widescreen</PresentationFormat>
  <Paragraphs>128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Layla Evans</cp:lastModifiedBy>
  <cp:revision>26</cp:revision>
  <dcterms:created xsi:type="dcterms:W3CDTF">2019-10-21T15:26:46Z</dcterms:created>
  <dcterms:modified xsi:type="dcterms:W3CDTF">2020-09-24T14:31:22Z</dcterms:modified>
</cp:coreProperties>
</file>