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55"/>
    <a:srgbClr val="96A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93AA-4090-401E-B9CE-2E485F4DB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5C696-EDFD-4D69-9D21-B2F0844F2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097A5-0DA5-4AFC-964E-DF02AC5E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6F06-CCA1-4433-B59E-30E732539C7E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E4016-05F7-4D28-AF38-0FC272A5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E8055-C596-4B02-992B-23336764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666B-2DC4-43CE-AB5E-8299E2A8B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15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745C-F171-4F81-BA50-C1803996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EB494-F704-4F95-B91C-D5312DDD5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C9F33-7C85-4F3F-BF14-55648B1A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6F06-CCA1-4433-B59E-30E732539C7E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44D13-49AE-412B-85BE-D73F7539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3D8AA-A37B-4D15-AFDC-4262C029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666B-2DC4-43CE-AB5E-8299E2A8B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17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701E68-674D-4768-BF93-57F38C960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50FF6-4D23-4E4D-B750-EFF775EA9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518E9-8333-483D-9037-8C32C322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6F06-CCA1-4433-B59E-30E732539C7E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178B9-6621-4CEB-AC6D-64D762CA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F625B-444F-4CED-BD78-A31143B2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666B-2DC4-43CE-AB5E-8299E2A8B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72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A87CA-8EA8-4418-8677-FFCCB1CE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BF665-4D94-4D1B-8C6A-D64E6A374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346E2-210C-4D63-9D95-F54183685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6F06-CCA1-4433-B59E-30E732539C7E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D83A3-A026-42D6-B084-52A63B1D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E0495-CC93-4A02-A13C-40666D16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666B-2DC4-43CE-AB5E-8299E2A8B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7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6E733-AFF7-4F5B-B1C0-87649008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A7E10-F4A9-46C4-9DEC-B08E095DB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2825B-BE40-47E7-B61F-993D7E602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6F06-CCA1-4433-B59E-30E732539C7E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7ECCC-EB54-46EB-A980-701132A1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FB428-8256-435F-A681-22C4E6F2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666B-2DC4-43CE-AB5E-8299E2A8B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59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9783-F49F-420D-A14E-F8CD6771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A5E73-C58C-429B-BA20-3012F0799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71FA2-F7EC-4947-950C-C73C4AB05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E3A13-8D9B-4ACD-A628-BB24B87A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6F06-CCA1-4433-B59E-30E732539C7E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33C03-B43F-4C58-912A-3978D8B6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1EF3B-9F07-43CA-8872-AC7C7A82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666B-2DC4-43CE-AB5E-8299E2A8B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18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4C38-FDFE-4498-BE16-72183542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D99D-0197-4688-BAD9-41A59F5EC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0AD26-C518-43BE-A9A2-F808EF5AA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2E7C4-4FED-4F4C-865C-EDD51494C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9BFB70-0C57-4A99-B427-5E594CF74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8170CA-0FAC-40F8-AF40-3795F8F6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6F06-CCA1-4433-B59E-30E732539C7E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5E5C02-14D4-4DD1-A61D-D554CF1E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61CF9-9D47-420D-8783-1C45673B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666B-2DC4-43CE-AB5E-8299E2A8B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68F5B-B32D-4206-9319-C6A666F6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51DF4-76F5-4191-92F9-4B82F5C3D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6F06-CCA1-4433-B59E-30E732539C7E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3FB92-B18C-479B-B43A-3CA4D6BC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AF48B-4B04-46D6-89E0-6423FC2F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666B-2DC4-43CE-AB5E-8299E2A8B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8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477919-B4DD-4EDF-9C66-E17ADAC3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6F06-CCA1-4433-B59E-30E732539C7E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9FD56-DA9D-4F5E-95E0-1DE2A705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5B256-90BC-4595-8FFB-A3655F2B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666B-2DC4-43CE-AB5E-8299E2A8B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17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D1B9-53EE-4435-A8C0-714FCE37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B8A7B-0383-46F0-9DFD-86D75756C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425B9-12A6-432F-ABF4-F08EC9A52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F1855-D926-4CC1-B021-9E38FA63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6F06-CCA1-4433-B59E-30E732539C7E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1A95F-D0D1-4895-9B5B-48448948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4160F-29C7-4F15-8343-A9791E3C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666B-2DC4-43CE-AB5E-8299E2A8B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5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5F0B-0957-44B5-AAB7-C5E287B1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42619B-583A-48CB-BD8B-FADE40696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D290C-DCA3-4B5F-ACE0-DBA10A3AB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EC5C4-A904-4C2E-9CA2-E60B74A3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6F06-CCA1-4433-B59E-30E732539C7E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728C0-E28E-4960-9C16-D7446327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9C708-F9A3-43D1-80A2-5D28C1A0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666B-2DC4-43CE-AB5E-8299E2A8B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26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15386-6A70-47C4-BACD-0B28A343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0719D-4ABB-413F-B550-99894B816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9AB5E-9806-4973-9E17-CFD73F26D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46F06-CCA1-4433-B59E-30E732539C7E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D31C7-D48B-4E0F-8ECC-3BCEC385D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31A86-484A-40DC-BE3C-80E5B5F5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F666B-2DC4-43CE-AB5E-8299E2A8B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23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2C02E8-E527-4C38-A35C-3DF10FF1CF99}"/>
              </a:ext>
            </a:extLst>
          </p:cNvPr>
          <p:cNvSpPr/>
          <p:nvPr/>
        </p:nvSpPr>
        <p:spPr>
          <a:xfrm>
            <a:off x="475229" y="677665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Sir Michael Classic Residential</a:t>
            </a:r>
            <a:endParaRPr lang="en-GB" sz="1400" b="1" kern="0" dirty="0">
              <a:latin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2021 Example Timetable – Week One       </a:t>
            </a:r>
            <a:endParaRPr lang="en-GB" sz="1400" b="1" kern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C8F506F-D05F-4819-B0D5-3782CCEA0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950" y="306309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FD933A-C877-4252-8121-1B8090D4E678}"/>
              </a:ext>
            </a:extLst>
          </p:cNvPr>
          <p:cNvSpPr/>
          <p:nvPr/>
        </p:nvSpPr>
        <p:spPr>
          <a:xfrm>
            <a:off x="1903832" y="197220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F49D63-DAA0-4A85-B521-C05223517E5F}"/>
              </a:ext>
            </a:extLst>
          </p:cNvPr>
          <p:cNvSpPr/>
          <p:nvPr/>
        </p:nvSpPr>
        <p:spPr>
          <a:xfrm>
            <a:off x="3308563" y="197220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01D7A2-AEF8-4C8B-9C21-FA33A6B359E4}"/>
              </a:ext>
            </a:extLst>
          </p:cNvPr>
          <p:cNvSpPr/>
          <p:nvPr/>
        </p:nvSpPr>
        <p:spPr>
          <a:xfrm>
            <a:off x="4713294" y="197220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811B12-C110-4808-B57B-F647933FB363}"/>
              </a:ext>
            </a:extLst>
          </p:cNvPr>
          <p:cNvSpPr/>
          <p:nvPr/>
        </p:nvSpPr>
        <p:spPr>
          <a:xfrm>
            <a:off x="6118025" y="1972207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89AD65-4558-405F-8371-4477134AE4AF}"/>
              </a:ext>
            </a:extLst>
          </p:cNvPr>
          <p:cNvSpPr/>
          <p:nvPr/>
        </p:nvSpPr>
        <p:spPr>
          <a:xfrm>
            <a:off x="7522756" y="1972207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80F11E1-074D-4B93-AF11-1785B7446FE9}"/>
              </a:ext>
            </a:extLst>
          </p:cNvPr>
          <p:cNvSpPr/>
          <p:nvPr/>
        </p:nvSpPr>
        <p:spPr>
          <a:xfrm>
            <a:off x="8927487" y="1972207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391DBB-E0DF-43F9-ACB1-7AE3B2FE825A}"/>
              </a:ext>
            </a:extLst>
          </p:cNvPr>
          <p:cNvSpPr/>
          <p:nvPr/>
        </p:nvSpPr>
        <p:spPr>
          <a:xfrm>
            <a:off x="10332218" y="1972207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AE58D7-C7CD-475A-92B9-A6A3835FD534}"/>
              </a:ext>
            </a:extLst>
          </p:cNvPr>
          <p:cNvSpPr/>
          <p:nvPr/>
        </p:nvSpPr>
        <p:spPr>
          <a:xfrm>
            <a:off x="475229" y="2466532"/>
            <a:ext cx="1300294" cy="71399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09:00-10:30 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6CBBBA-60D0-44E8-9F1A-7DD431B2DE40}"/>
              </a:ext>
            </a:extLst>
          </p:cNvPr>
          <p:cNvSpPr/>
          <p:nvPr/>
        </p:nvSpPr>
        <p:spPr>
          <a:xfrm>
            <a:off x="475229" y="3320484"/>
            <a:ext cx="1300294" cy="71399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11:00-12:30 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48101A0-9A68-4E8C-847D-4C216FEABEB1}"/>
              </a:ext>
            </a:extLst>
          </p:cNvPr>
          <p:cNvSpPr/>
          <p:nvPr/>
        </p:nvSpPr>
        <p:spPr>
          <a:xfrm>
            <a:off x="475229" y="4169170"/>
            <a:ext cx="1300294" cy="71399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14:00-15:30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788DE7A-8462-4E0C-AD6B-505973EC459F}"/>
              </a:ext>
            </a:extLst>
          </p:cNvPr>
          <p:cNvSpPr/>
          <p:nvPr/>
        </p:nvSpPr>
        <p:spPr>
          <a:xfrm>
            <a:off x="475229" y="5017856"/>
            <a:ext cx="1300294" cy="71399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19:30-21:00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A0EA77A-981B-4522-A21A-6E7C93456B67}"/>
              </a:ext>
            </a:extLst>
          </p:cNvPr>
          <p:cNvSpPr/>
          <p:nvPr/>
        </p:nvSpPr>
        <p:spPr>
          <a:xfrm>
            <a:off x="1903832" y="2466532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Placement test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5CD0F65-827A-4814-B0A8-935372A3DB0B}"/>
              </a:ext>
            </a:extLst>
          </p:cNvPr>
          <p:cNvSpPr/>
          <p:nvPr/>
        </p:nvSpPr>
        <p:spPr>
          <a:xfrm>
            <a:off x="3308563" y="2466532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B776EFD-A0BC-4233-B363-1DA02A2D3F53}"/>
              </a:ext>
            </a:extLst>
          </p:cNvPr>
          <p:cNvSpPr/>
          <p:nvPr/>
        </p:nvSpPr>
        <p:spPr>
          <a:xfrm>
            <a:off x="4713294" y="2466532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E1A3314-C45F-4D53-976D-BFC0F6974048}"/>
              </a:ext>
            </a:extLst>
          </p:cNvPr>
          <p:cNvSpPr/>
          <p:nvPr/>
        </p:nvSpPr>
        <p:spPr>
          <a:xfrm>
            <a:off x="1903832" y="3314658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 lesson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9502870-382A-4DB4-AFBA-C60A75D7320B}"/>
              </a:ext>
            </a:extLst>
          </p:cNvPr>
          <p:cNvSpPr/>
          <p:nvPr/>
        </p:nvSpPr>
        <p:spPr>
          <a:xfrm>
            <a:off x="1903832" y="4169170"/>
            <a:ext cx="1300294" cy="713990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Walking tour of Cambridge city centre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7AF44E4-AD04-42E7-8F41-6B41F458E912}"/>
              </a:ext>
            </a:extLst>
          </p:cNvPr>
          <p:cNvSpPr/>
          <p:nvPr/>
        </p:nvSpPr>
        <p:spPr>
          <a:xfrm>
            <a:off x="6118025" y="2466532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A5CE41C-ECB8-4E47-84FD-31560A08225B}"/>
              </a:ext>
            </a:extLst>
          </p:cNvPr>
          <p:cNvSpPr/>
          <p:nvPr/>
        </p:nvSpPr>
        <p:spPr>
          <a:xfrm>
            <a:off x="7522756" y="2466532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0D46A5C-0D13-4C5B-8C06-AE41EF77CCD9}"/>
              </a:ext>
            </a:extLst>
          </p:cNvPr>
          <p:cNvSpPr/>
          <p:nvPr/>
        </p:nvSpPr>
        <p:spPr>
          <a:xfrm>
            <a:off x="3308563" y="3314658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54F1E2D-98DC-49F4-B6C6-CEF81DDD4B09}"/>
              </a:ext>
            </a:extLst>
          </p:cNvPr>
          <p:cNvSpPr/>
          <p:nvPr/>
        </p:nvSpPr>
        <p:spPr>
          <a:xfrm>
            <a:off x="6118025" y="3314658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B7D5BC9-6AA3-437D-8368-79286EC1D037}"/>
              </a:ext>
            </a:extLst>
          </p:cNvPr>
          <p:cNvSpPr/>
          <p:nvPr/>
        </p:nvSpPr>
        <p:spPr>
          <a:xfrm>
            <a:off x="4713294" y="3314658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64B1EFB-95F9-4D4F-B0B1-69F6B2938A3F}"/>
              </a:ext>
            </a:extLst>
          </p:cNvPr>
          <p:cNvSpPr/>
          <p:nvPr/>
        </p:nvSpPr>
        <p:spPr>
          <a:xfrm>
            <a:off x="7522756" y="3314658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5F135A-35D8-4B19-9E8A-B6917B08D39C}"/>
              </a:ext>
            </a:extLst>
          </p:cNvPr>
          <p:cNvSpPr/>
          <p:nvPr/>
        </p:nvSpPr>
        <p:spPr>
          <a:xfrm>
            <a:off x="8927488" y="2466532"/>
            <a:ext cx="1300293" cy="24166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to London including a sightseeing tour of Buckingham Palace, Big Ben, the Houses of Parliament and Westminster Abbey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FB50A27-E56A-47B8-B384-58D0D88BEC20}"/>
              </a:ext>
            </a:extLst>
          </p:cNvPr>
          <p:cNvSpPr/>
          <p:nvPr/>
        </p:nvSpPr>
        <p:spPr>
          <a:xfrm>
            <a:off x="10332218" y="2466532"/>
            <a:ext cx="1300294" cy="156211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morning for relaxing or enjoying Cambridge city centre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C48D0F7-E2A9-43B7-9433-851115118194}"/>
              </a:ext>
            </a:extLst>
          </p:cNvPr>
          <p:cNvSpPr/>
          <p:nvPr/>
        </p:nvSpPr>
        <p:spPr>
          <a:xfrm>
            <a:off x="3308563" y="4169170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Badminton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Traditional English tea party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Swimming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Botanic Gardens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C18498A-B74D-43CB-9CAC-FCA606A3764E}"/>
              </a:ext>
            </a:extLst>
          </p:cNvPr>
          <p:cNvSpPr/>
          <p:nvPr/>
        </p:nvSpPr>
        <p:spPr>
          <a:xfrm>
            <a:off x="4713294" y="4169170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Meditation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Cake decorating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Basketball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King’s College Chapel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1BB574A-E74C-4C75-AA64-E7CEA26979A2}"/>
              </a:ext>
            </a:extLst>
          </p:cNvPr>
          <p:cNvSpPr/>
          <p:nvPr/>
        </p:nvSpPr>
        <p:spPr>
          <a:xfrm>
            <a:off x="6118025" y="4169170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Charcoal sketching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Tennis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Sedgwick Museum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C0B4BAF-6034-43A5-9312-1D25F6ECBE4D}"/>
              </a:ext>
            </a:extLst>
          </p:cNvPr>
          <p:cNvSpPr/>
          <p:nvPr/>
        </p:nvSpPr>
        <p:spPr>
          <a:xfrm>
            <a:off x="7522756" y="4169170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Quiz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 design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Fitzwilliam Museum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5FBF247-2890-404E-A771-BE450C353C27}"/>
              </a:ext>
            </a:extLst>
          </p:cNvPr>
          <p:cNvSpPr/>
          <p:nvPr/>
        </p:nvSpPr>
        <p:spPr>
          <a:xfrm>
            <a:off x="1903832" y="5017856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Residential activity (sport &amp; games)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0C98DE4-3429-4FCA-9F93-1E0A192AF118}"/>
              </a:ext>
            </a:extLst>
          </p:cNvPr>
          <p:cNvSpPr/>
          <p:nvPr/>
        </p:nvSpPr>
        <p:spPr>
          <a:xfrm>
            <a:off x="3308563" y="5017856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E06C7A3-00CB-4B16-931B-A50B74093941}"/>
              </a:ext>
            </a:extLst>
          </p:cNvPr>
          <p:cNvSpPr/>
          <p:nvPr/>
        </p:nvSpPr>
        <p:spPr>
          <a:xfrm>
            <a:off x="4713294" y="5017856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Quiz, games and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 &amp; crafts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3652C6B-5110-4AB8-97F8-D45F78B34CEA}"/>
              </a:ext>
            </a:extLst>
          </p:cNvPr>
          <p:cNvSpPr/>
          <p:nvPr/>
        </p:nvSpPr>
        <p:spPr>
          <a:xfrm>
            <a:off x="6118025" y="5015652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Punting on the river Cam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9722DA7-446E-49FE-8C6D-557F0F50F162}"/>
              </a:ext>
            </a:extLst>
          </p:cNvPr>
          <p:cNvSpPr/>
          <p:nvPr/>
        </p:nvSpPr>
        <p:spPr>
          <a:xfrm>
            <a:off x="7522756" y="5023682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Karaoke party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9EB3F4A-759E-42BB-B7D2-D7F6E6BEF532}"/>
              </a:ext>
            </a:extLst>
          </p:cNvPr>
          <p:cNvSpPr/>
          <p:nvPr/>
        </p:nvSpPr>
        <p:spPr>
          <a:xfrm>
            <a:off x="8927487" y="5023682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Chill out movie night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B3B7486-33B0-4C87-BE65-F5ABBE3A8E64}"/>
              </a:ext>
            </a:extLst>
          </p:cNvPr>
          <p:cNvSpPr/>
          <p:nvPr/>
        </p:nvSpPr>
        <p:spPr>
          <a:xfrm>
            <a:off x="10332218" y="4169170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 and games 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5F7CAD9-79AD-4228-96FC-865DF6B7B22B}"/>
              </a:ext>
            </a:extLst>
          </p:cNvPr>
          <p:cNvSpPr/>
          <p:nvPr/>
        </p:nvSpPr>
        <p:spPr>
          <a:xfrm>
            <a:off x="10332218" y="5015652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Party for new and old students to meet 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86D91E3-B754-4079-A26D-F6D70B741C4D}"/>
              </a:ext>
            </a:extLst>
          </p:cNvPr>
          <p:cNvSpPr/>
          <p:nvPr/>
        </p:nvSpPr>
        <p:spPr>
          <a:xfrm>
            <a:off x="1903832" y="5870164"/>
            <a:ext cx="9728680" cy="197261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must be in their residence by 21:30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8E6E28-305D-4DCE-8D6B-B69FA3A09096}"/>
              </a:ext>
            </a:extLst>
          </p:cNvPr>
          <p:cNvSpPr/>
          <p:nvPr/>
        </p:nvSpPr>
        <p:spPr>
          <a:xfrm>
            <a:off x="1903832" y="6161285"/>
            <a:ext cx="9728680" cy="197261"/>
          </a:xfrm>
          <a:prstGeom prst="roundRect">
            <a:avLst/>
          </a:prstGeom>
          <a:solidFill>
            <a:srgbClr val="2C4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Lights out at 22:30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0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2C02E8-E527-4C38-A35C-3DF10FF1CF99}"/>
              </a:ext>
            </a:extLst>
          </p:cNvPr>
          <p:cNvSpPr/>
          <p:nvPr/>
        </p:nvSpPr>
        <p:spPr>
          <a:xfrm>
            <a:off x="475229" y="677665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Sir Michael Classic Residential</a:t>
            </a:r>
            <a:endParaRPr lang="en-GB" sz="1400" b="1" kern="0" dirty="0">
              <a:latin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2021 Example Timetable – Week Two  </a:t>
            </a:r>
            <a:endParaRPr lang="en-GB" sz="1400" b="1" kern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C8F506F-D05F-4819-B0D5-3782CCEA0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950" y="306309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FD933A-C877-4252-8121-1B8090D4E678}"/>
              </a:ext>
            </a:extLst>
          </p:cNvPr>
          <p:cNvSpPr/>
          <p:nvPr/>
        </p:nvSpPr>
        <p:spPr>
          <a:xfrm>
            <a:off x="1903832" y="197220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F49D63-DAA0-4A85-B521-C05223517E5F}"/>
              </a:ext>
            </a:extLst>
          </p:cNvPr>
          <p:cNvSpPr/>
          <p:nvPr/>
        </p:nvSpPr>
        <p:spPr>
          <a:xfrm>
            <a:off x="3308563" y="197220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01D7A2-AEF8-4C8B-9C21-FA33A6B359E4}"/>
              </a:ext>
            </a:extLst>
          </p:cNvPr>
          <p:cNvSpPr/>
          <p:nvPr/>
        </p:nvSpPr>
        <p:spPr>
          <a:xfrm>
            <a:off x="4713294" y="197220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811B12-C110-4808-B57B-F647933FB363}"/>
              </a:ext>
            </a:extLst>
          </p:cNvPr>
          <p:cNvSpPr/>
          <p:nvPr/>
        </p:nvSpPr>
        <p:spPr>
          <a:xfrm>
            <a:off x="6118025" y="1972207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89AD65-4558-405F-8371-4477134AE4AF}"/>
              </a:ext>
            </a:extLst>
          </p:cNvPr>
          <p:cNvSpPr/>
          <p:nvPr/>
        </p:nvSpPr>
        <p:spPr>
          <a:xfrm>
            <a:off x="7522756" y="1972207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80F11E1-074D-4B93-AF11-1785B7446FE9}"/>
              </a:ext>
            </a:extLst>
          </p:cNvPr>
          <p:cNvSpPr/>
          <p:nvPr/>
        </p:nvSpPr>
        <p:spPr>
          <a:xfrm>
            <a:off x="8927487" y="1972207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391DBB-E0DF-43F9-ACB1-7AE3B2FE825A}"/>
              </a:ext>
            </a:extLst>
          </p:cNvPr>
          <p:cNvSpPr/>
          <p:nvPr/>
        </p:nvSpPr>
        <p:spPr>
          <a:xfrm>
            <a:off x="10332218" y="1972207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AE58D7-C7CD-475A-92B9-A6A3835FD534}"/>
              </a:ext>
            </a:extLst>
          </p:cNvPr>
          <p:cNvSpPr/>
          <p:nvPr/>
        </p:nvSpPr>
        <p:spPr>
          <a:xfrm>
            <a:off x="475229" y="2466532"/>
            <a:ext cx="1300294" cy="71399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10:00-11:30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6CBBBA-60D0-44E8-9F1A-7DD431B2DE40}"/>
              </a:ext>
            </a:extLst>
          </p:cNvPr>
          <p:cNvSpPr/>
          <p:nvPr/>
        </p:nvSpPr>
        <p:spPr>
          <a:xfrm>
            <a:off x="475229" y="3320484"/>
            <a:ext cx="1300294" cy="71399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13:30-15:00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48101A0-9A68-4E8C-847D-4C216FEABEB1}"/>
              </a:ext>
            </a:extLst>
          </p:cNvPr>
          <p:cNvSpPr/>
          <p:nvPr/>
        </p:nvSpPr>
        <p:spPr>
          <a:xfrm>
            <a:off x="475229" y="4169170"/>
            <a:ext cx="1300294" cy="71399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15:30-17:00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788DE7A-8462-4E0C-AD6B-505973EC459F}"/>
              </a:ext>
            </a:extLst>
          </p:cNvPr>
          <p:cNvSpPr/>
          <p:nvPr/>
        </p:nvSpPr>
        <p:spPr>
          <a:xfrm>
            <a:off x="475229" y="5017856"/>
            <a:ext cx="1300294" cy="713990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19:30-21:00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5CD0F65-827A-4814-B0A8-935372A3DB0B}"/>
              </a:ext>
            </a:extLst>
          </p:cNvPr>
          <p:cNvSpPr/>
          <p:nvPr/>
        </p:nvSpPr>
        <p:spPr>
          <a:xfrm>
            <a:off x="3308563" y="3305348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B776EFD-A0BC-4233-B363-1DA02A2D3F53}"/>
              </a:ext>
            </a:extLst>
          </p:cNvPr>
          <p:cNvSpPr/>
          <p:nvPr/>
        </p:nvSpPr>
        <p:spPr>
          <a:xfrm>
            <a:off x="4709773" y="3312807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7AF44E4-AD04-42E7-8F41-6B41F458E912}"/>
              </a:ext>
            </a:extLst>
          </p:cNvPr>
          <p:cNvSpPr/>
          <p:nvPr/>
        </p:nvSpPr>
        <p:spPr>
          <a:xfrm>
            <a:off x="6123296" y="3299634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A5CE41C-ECB8-4E47-84FD-31560A08225B}"/>
              </a:ext>
            </a:extLst>
          </p:cNvPr>
          <p:cNvSpPr/>
          <p:nvPr/>
        </p:nvSpPr>
        <p:spPr>
          <a:xfrm>
            <a:off x="7526220" y="3299634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0D46A5C-0D13-4C5B-8C06-AE41EF77CCD9}"/>
              </a:ext>
            </a:extLst>
          </p:cNvPr>
          <p:cNvSpPr/>
          <p:nvPr/>
        </p:nvSpPr>
        <p:spPr>
          <a:xfrm>
            <a:off x="3308563" y="4165548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54F1E2D-98DC-49F4-B6C6-CEF81DDD4B09}"/>
              </a:ext>
            </a:extLst>
          </p:cNvPr>
          <p:cNvSpPr/>
          <p:nvPr/>
        </p:nvSpPr>
        <p:spPr>
          <a:xfrm>
            <a:off x="6118025" y="4163344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B7D5BC9-6AA3-437D-8368-79286EC1D037}"/>
              </a:ext>
            </a:extLst>
          </p:cNvPr>
          <p:cNvSpPr/>
          <p:nvPr/>
        </p:nvSpPr>
        <p:spPr>
          <a:xfrm>
            <a:off x="4713294" y="4167060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64B1EFB-95F9-4D4F-B0B1-69F6B2938A3F}"/>
              </a:ext>
            </a:extLst>
          </p:cNvPr>
          <p:cNvSpPr/>
          <p:nvPr/>
        </p:nvSpPr>
        <p:spPr>
          <a:xfrm>
            <a:off x="7519293" y="4161658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5F135A-35D8-4B19-9E8A-B6917B08D39C}"/>
              </a:ext>
            </a:extLst>
          </p:cNvPr>
          <p:cNvSpPr/>
          <p:nvPr/>
        </p:nvSpPr>
        <p:spPr>
          <a:xfrm>
            <a:off x="8927488" y="2466532"/>
            <a:ext cx="1300293" cy="24166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to Warwick Castle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5FBF247-2890-404E-A771-BE450C353C27}"/>
              </a:ext>
            </a:extLst>
          </p:cNvPr>
          <p:cNvSpPr/>
          <p:nvPr/>
        </p:nvSpPr>
        <p:spPr>
          <a:xfrm>
            <a:off x="1903832" y="5017856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Residential activity (bowling)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0C98DE4-3429-4FCA-9F93-1E0A192AF118}"/>
              </a:ext>
            </a:extLst>
          </p:cNvPr>
          <p:cNvSpPr/>
          <p:nvPr/>
        </p:nvSpPr>
        <p:spPr>
          <a:xfrm>
            <a:off x="3308563" y="5017856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E06C7A3-00CB-4B16-931B-A50B74093941}"/>
              </a:ext>
            </a:extLst>
          </p:cNvPr>
          <p:cNvSpPr/>
          <p:nvPr/>
        </p:nvSpPr>
        <p:spPr>
          <a:xfrm>
            <a:off x="4713294" y="5017856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Bingo, games and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 &amp; crafts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3652C6B-5110-4AB8-97F8-D45F78B34CEA}"/>
              </a:ext>
            </a:extLst>
          </p:cNvPr>
          <p:cNvSpPr/>
          <p:nvPr/>
        </p:nvSpPr>
        <p:spPr>
          <a:xfrm>
            <a:off x="6118025" y="5015652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University scavenger hunt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9722DA7-446E-49FE-8C6D-557F0F50F162}"/>
              </a:ext>
            </a:extLst>
          </p:cNvPr>
          <p:cNvSpPr/>
          <p:nvPr/>
        </p:nvSpPr>
        <p:spPr>
          <a:xfrm>
            <a:off x="7522756" y="5023682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Karaoke party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9EB3F4A-759E-42BB-B7D2-D7F6E6BEF532}"/>
              </a:ext>
            </a:extLst>
          </p:cNvPr>
          <p:cNvSpPr/>
          <p:nvPr/>
        </p:nvSpPr>
        <p:spPr>
          <a:xfrm>
            <a:off x="8927487" y="5023682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Chill out movie night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86D91E3-B754-4079-A26D-F6D70B741C4D}"/>
              </a:ext>
            </a:extLst>
          </p:cNvPr>
          <p:cNvSpPr/>
          <p:nvPr/>
        </p:nvSpPr>
        <p:spPr>
          <a:xfrm>
            <a:off x="1903831" y="5870164"/>
            <a:ext cx="8323949" cy="197261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must be in their residence by 21:30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8E6E28-305D-4DCE-8D6B-B69FA3A09096}"/>
              </a:ext>
            </a:extLst>
          </p:cNvPr>
          <p:cNvSpPr/>
          <p:nvPr/>
        </p:nvSpPr>
        <p:spPr>
          <a:xfrm>
            <a:off x="1903832" y="6161285"/>
            <a:ext cx="8323948" cy="197261"/>
          </a:xfrm>
          <a:prstGeom prst="roundRect">
            <a:avLst/>
          </a:prstGeom>
          <a:solidFill>
            <a:srgbClr val="2C4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Lights out at 22:30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952C144-692B-4082-9124-34810E0C84BE}"/>
              </a:ext>
            </a:extLst>
          </p:cNvPr>
          <p:cNvSpPr/>
          <p:nvPr/>
        </p:nvSpPr>
        <p:spPr>
          <a:xfrm>
            <a:off x="10328755" y="2466532"/>
            <a:ext cx="1300293" cy="389201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home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2B8A7D5-94DA-4EA3-8A05-3FC74743D1DF}"/>
              </a:ext>
            </a:extLst>
          </p:cNvPr>
          <p:cNvSpPr/>
          <p:nvPr/>
        </p:nvSpPr>
        <p:spPr>
          <a:xfrm>
            <a:off x="1900311" y="3327645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7298DF7-B953-4169-9D05-F06AE1E86A92}"/>
              </a:ext>
            </a:extLst>
          </p:cNvPr>
          <p:cNvSpPr/>
          <p:nvPr/>
        </p:nvSpPr>
        <p:spPr>
          <a:xfrm>
            <a:off x="1907295" y="4169170"/>
            <a:ext cx="1300294" cy="713990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5D1A8C7-20F4-48B5-9314-B58984F8ADBB}"/>
              </a:ext>
            </a:extLst>
          </p:cNvPr>
          <p:cNvSpPr/>
          <p:nvPr/>
        </p:nvSpPr>
        <p:spPr>
          <a:xfrm>
            <a:off x="1907295" y="2466532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Ultimate frisbee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tea party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Charcoal sketching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to St John’s College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99C48CD-753E-475B-B974-6338D3ACD2F6}"/>
              </a:ext>
            </a:extLst>
          </p:cNvPr>
          <p:cNvSpPr/>
          <p:nvPr/>
        </p:nvSpPr>
        <p:spPr>
          <a:xfrm>
            <a:off x="3308563" y="2470714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Swimming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Basketball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T-shirt design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Botanic Gardens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1EAEC1-0A99-431E-9FD2-0AC55968EF43}"/>
              </a:ext>
            </a:extLst>
          </p:cNvPr>
          <p:cNvSpPr/>
          <p:nvPr/>
        </p:nvSpPr>
        <p:spPr>
          <a:xfrm>
            <a:off x="4709773" y="2463444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Running club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Cake decoration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Volleyball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Sedgwick Museum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D37352C-0617-4546-B895-872C9459066D}"/>
              </a:ext>
            </a:extLst>
          </p:cNvPr>
          <p:cNvSpPr/>
          <p:nvPr/>
        </p:nvSpPr>
        <p:spPr>
          <a:xfrm>
            <a:off x="6118025" y="2459984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Watercolour painting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 design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Bingo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FE0FD86-6BCB-4D27-9D13-3989120405A2}"/>
              </a:ext>
            </a:extLst>
          </p:cNvPr>
          <p:cNvSpPr/>
          <p:nvPr/>
        </p:nvSpPr>
        <p:spPr>
          <a:xfrm>
            <a:off x="7519236" y="2459984"/>
            <a:ext cx="1300294" cy="713990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Tennis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Meditation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Museum of Anthropology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56D647-4654-43D2-A7EA-726712AB91BC}"/>
              </a:ext>
            </a:extLst>
          </p:cNvPr>
          <p:cNvSpPr/>
          <p:nvPr/>
        </p:nvSpPr>
        <p:spPr>
          <a:xfrm>
            <a:off x="454793" y="509089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Sir Michael Classic Residential</a:t>
            </a:r>
            <a:endParaRPr lang="en-GB" sz="1400" b="1" kern="0" dirty="0">
              <a:latin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2021 Example Activities </a:t>
            </a:r>
            <a:endParaRPr lang="en-GB" sz="1400" b="1" kern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4264DE8-721C-47A4-A9C1-F953E16A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043" y="249451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B93D2E-91D6-45E6-A48C-B4330F48B783}"/>
              </a:ext>
            </a:extLst>
          </p:cNvPr>
          <p:cNvSpPr/>
          <p:nvPr/>
        </p:nvSpPr>
        <p:spPr>
          <a:xfrm>
            <a:off x="2087744" y="1853072"/>
            <a:ext cx="1213806" cy="728283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Badminton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7DB97E-2A8E-42D4-8420-8F7C1788C715}"/>
              </a:ext>
            </a:extLst>
          </p:cNvPr>
          <p:cNvSpPr/>
          <p:nvPr/>
        </p:nvSpPr>
        <p:spPr>
          <a:xfrm>
            <a:off x="2087744" y="2700717"/>
            <a:ext cx="1213806" cy="728283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5ED09C-E88C-4F14-8665-387482AEBE5C}"/>
              </a:ext>
            </a:extLst>
          </p:cNvPr>
          <p:cNvSpPr/>
          <p:nvPr/>
        </p:nvSpPr>
        <p:spPr>
          <a:xfrm>
            <a:off x="2087744" y="3548354"/>
            <a:ext cx="1213806" cy="728283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Volleyball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D7BD73-2F55-4023-842E-6FC23401342B}"/>
              </a:ext>
            </a:extLst>
          </p:cNvPr>
          <p:cNvSpPr/>
          <p:nvPr/>
        </p:nvSpPr>
        <p:spPr>
          <a:xfrm>
            <a:off x="2087744" y="4395991"/>
            <a:ext cx="1213806" cy="728283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Sedgwick Museum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E82845E-085A-405B-AA5A-3EAD737E5AEC}"/>
              </a:ext>
            </a:extLst>
          </p:cNvPr>
          <p:cNvSpPr/>
          <p:nvPr/>
        </p:nvSpPr>
        <p:spPr>
          <a:xfrm>
            <a:off x="2087744" y="5243628"/>
            <a:ext cx="1213806" cy="728283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Botanic Garden visit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BD4B4B9-A040-42BF-B5B9-C5032994CDB9}"/>
              </a:ext>
            </a:extLst>
          </p:cNvPr>
          <p:cNvSpPr/>
          <p:nvPr/>
        </p:nvSpPr>
        <p:spPr>
          <a:xfrm>
            <a:off x="3454239" y="1853072"/>
            <a:ext cx="1213806" cy="728283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Charcoal sketching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3F5A1A6-9F4C-4614-84B0-785A88F33073}"/>
              </a:ext>
            </a:extLst>
          </p:cNvPr>
          <p:cNvSpPr/>
          <p:nvPr/>
        </p:nvSpPr>
        <p:spPr>
          <a:xfrm>
            <a:off x="4820734" y="1853072"/>
            <a:ext cx="1213806" cy="728283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Punting on the river Cam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9C716A-E416-4FBD-9B20-0E735C33FC90}"/>
              </a:ext>
            </a:extLst>
          </p:cNvPr>
          <p:cNvSpPr/>
          <p:nvPr/>
        </p:nvSpPr>
        <p:spPr>
          <a:xfrm>
            <a:off x="6187229" y="1853073"/>
            <a:ext cx="1213806" cy="728283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Basketball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553BB56-B4C9-4814-92D6-5258AB4C4FBB}"/>
              </a:ext>
            </a:extLst>
          </p:cNvPr>
          <p:cNvSpPr/>
          <p:nvPr/>
        </p:nvSpPr>
        <p:spPr>
          <a:xfrm>
            <a:off x="7553724" y="1853074"/>
            <a:ext cx="1213806" cy="728283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Cake decorating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F551B93-1BD9-4E34-98FA-92105C1916C8}"/>
              </a:ext>
            </a:extLst>
          </p:cNvPr>
          <p:cNvSpPr/>
          <p:nvPr/>
        </p:nvSpPr>
        <p:spPr>
          <a:xfrm>
            <a:off x="8920219" y="1853074"/>
            <a:ext cx="1213806" cy="728283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King’s College Chapel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BA61EE6-991E-44A6-859F-56F31ADF7F1F}"/>
              </a:ext>
            </a:extLst>
          </p:cNvPr>
          <p:cNvSpPr/>
          <p:nvPr/>
        </p:nvSpPr>
        <p:spPr>
          <a:xfrm>
            <a:off x="3454239" y="2700716"/>
            <a:ext cx="1213806" cy="728283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Mask making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0C3D30B-D27F-42EE-BE44-4396738A3D4F}"/>
              </a:ext>
            </a:extLst>
          </p:cNvPr>
          <p:cNvSpPr/>
          <p:nvPr/>
        </p:nvSpPr>
        <p:spPr>
          <a:xfrm>
            <a:off x="4820734" y="2700715"/>
            <a:ext cx="1213806" cy="728283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Hidden-Cambridge selfie challenge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915C5D9-53F9-4A88-85AB-E6F8C5AE5FCC}"/>
              </a:ext>
            </a:extLst>
          </p:cNvPr>
          <p:cNvSpPr/>
          <p:nvPr/>
        </p:nvSpPr>
        <p:spPr>
          <a:xfrm>
            <a:off x="6187229" y="2700715"/>
            <a:ext cx="1213806" cy="728283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Tennis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4584F9-142C-4471-9494-84780697B4FC}"/>
              </a:ext>
            </a:extLst>
          </p:cNvPr>
          <p:cNvSpPr/>
          <p:nvPr/>
        </p:nvSpPr>
        <p:spPr>
          <a:xfrm>
            <a:off x="7553724" y="2700714"/>
            <a:ext cx="1213806" cy="728283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T-shirt design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1458DA2-5652-4CA2-A3E2-38215CFD9963}"/>
              </a:ext>
            </a:extLst>
          </p:cNvPr>
          <p:cNvSpPr/>
          <p:nvPr/>
        </p:nvSpPr>
        <p:spPr>
          <a:xfrm>
            <a:off x="8920219" y="2700714"/>
            <a:ext cx="1213806" cy="728283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University college tour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0F85CF2-0AA4-4175-8ECF-02CA901ADF78}"/>
              </a:ext>
            </a:extLst>
          </p:cNvPr>
          <p:cNvSpPr/>
          <p:nvPr/>
        </p:nvSpPr>
        <p:spPr>
          <a:xfrm>
            <a:off x="3454239" y="3548353"/>
            <a:ext cx="1213806" cy="728283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 design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CDBE82C-7242-44C8-A1F7-9452D8967CB5}"/>
              </a:ext>
            </a:extLst>
          </p:cNvPr>
          <p:cNvSpPr/>
          <p:nvPr/>
        </p:nvSpPr>
        <p:spPr>
          <a:xfrm>
            <a:off x="4820734" y="3548353"/>
            <a:ext cx="1213806" cy="728283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Decoupage design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AE5B40C-7139-489A-9E40-AC86A5E7FAB1}"/>
              </a:ext>
            </a:extLst>
          </p:cNvPr>
          <p:cNvSpPr/>
          <p:nvPr/>
        </p:nvSpPr>
        <p:spPr>
          <a:xfrm>
            <a:off x="6187229" y="3548352"/>
            <a:ext cx="1213806" cy="728283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Fitzwilliam Museum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3E2ED24-8E1E-463F-8C62-6CABAC52618F}"/>
              </a:ext>
            </a:extLst>
          </p:cNvPr>
          <p:cNvSpPr/>
          <p:nvPr/>
        </p:nvSpPr>
        <p:spPr>
          <a:xfrm>
            <a:off x="7553724" y="3548351"/>
            <a:ext cx="1213806" cy="728283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Swimming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EB2C4E3-283C-433E-AFD3-99BAE92EF8DC}"/>
              </a:ext>
            </a:extLst>
          </p:cNvPr>
          <p:cNvSpPr/>
          <p:nvPr/>
        </p:nvSpPr>
        <p:spPr>
          <a:xfrm>
            <a:off x="8920219" y="3548350"/>
            <a:ext cx="1213806" cy="728283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Friendship bracelet making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6F5C375-2C28-47F3-B23D-A99EE3132355}"/>
              </a:ext>
            </a:extLst>
          </p:cNvPr>
          <p:cNvSpPr/>
          <p:nvPr/>
        </p:nvSpPr>
        <p:spPr>
          <a:xfrm>
            <a:off x="3454239" y="4395991"/>
            <a:ext cx="1213806" cy="728283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Ultimate frisbee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D3F27D2-B542-43F6-BEF8-B0208C1DBE40}"/>
              </a:ext>
            </a:extLst>
          </p:cNvPr>
          <p:cNvSpPr/>
          <p:nvPr/>
        </p:nvSpPr>
        <p:spPr>
          <a:xfrm>
            <a:off x="4820734" y="4395991"/>
            <a:ext cx="1213806" cy="728283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Cookie decorating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B40357D-00DC-41A2-A916-E131D5C622B4}"/>
              </a:ext>
            </a:extLst>
          </p:cNvPr>
          <p:cNvSpPr/>
          <p:nvPr/>
        </p:nvSpPr>
        <p:spPr>
          <a:xfrm>
            <a:off x="6187229" y="4395991"/>
            <a:ext cx="1213806" cy="728283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Anthropology Museum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7B1A7CD-FDB6-4B1B-9AD9-CD3490A12F96}"/>
              </a:ext>
            </a:extLst>
          </p:cNvPr>
          <p:cNvSpPr/>
          <p:nvPr/>
        </p:nvSpPr>
        <p:spPr>
          <a:xfrm>
            <a:off x="7553724" y="4395988"/>
            <a:ext cx="1213806" cy="728283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Meditation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4B16E1E-6FBB-4B16-A127-E4FD9D5533D9}"/>
              </a:ext>
            </a:extLst>
          </p:cNvPr>
          <p:cNvSpPr/>
          <p:nvPr/>
        </p:nvSpPr>
        <p:spPr>
          <a:xfrm>
            <a:off x="8920219" y="4395986"/>
            <a:ext cx="1213806" cy="728283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Cake decorating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F8715A5-CD01-43FD-821C-E0BCA9D98BBE}"/>
              </a:ext>
            </a:extLst>
          </p:cNvPr>
          <p:cNvSpPr/>
          <p:nvPr/>
        </p:nvSpPr>
        <p:spPr>
          <a:xfrm>
            <a:off x="3454239" y="5243628"/>
            <a:ext cx="1213806" cy="728283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Movie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7DCBFD8-7915-4CA0-BFB0-97E881F7ED95}"/>
              </a:ext>
            </a:extLst>
          </p:cNvPr>
          <p:cNvSpPr/>
          <p:nvPr/>
        </p:nvSpPr>
        <p:spPr>
          <a:xfrm>
            <a:off x="4820734" y="5243627"/>
            <a:ext cx="1213806" cy="728283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Bingo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3F7902F-992F-42EC-8067-F64221ABCDFF}"/>
              </a:ext>
            </a:extLst>
          </p:cNvPr>
          <p:cNvSpPr/>
          <p:nvPr/>
        </p:nvSpPr>
        <p:spPr>
          <a:xfrm>
            <a:off x="6187229" y="5243627"/>
            <a:ext cx="1213806" cy="728283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games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166E12C-9221-403C-99A7-C223477954B0}"/>
              </a:ext>
            </a:extLst>
          </p:cNvPr>
          <p:cNvSpPr/>
          <p:nvPr/>
        </p:nvSpPr>
        <p:spPr>
          <a:xfrm>
            <a:off x="7553724" y="5243627"/>
            <a:ext cx="1213806" cy="728283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43B0533-8AAF-4770-87D6-4B9205102E76}"/>
              </a:ext>
            </a:extLst>
          </p:cNvPr>
          <p:cNvSpPr/>
          <p:nvPr/>
        </p:nvSpPr>
        <p:spPr>
          <a:xfrm>
            <a:off x="8920219" y="5243627"/>
            <a:ext cx="1213806" cy="728283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Karaoke party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6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435</Words>
  <Application>Microsoft Office PowerPoint</Application>
  <PresentationFormat>Widescreen</PresentationFormat>
  <Paragraphs>143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Verdana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Morwood</dc:creator>
  <cp:lastModifiedBy>Layla Evans</cp:lastModifiedBy>
  <cp:revision>18</cp:revision>
  <dcterms:created xsi:type="dcterms:W3CDTF">2019-10-22T13:19:31Z</dcterms:created>
  <dcterms:modified xsi:type="dcterms:W3CDTF">2020-09-25T09:00:58Z</dcterms:modified>
</cp:coreProperties>
</file>