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B84F-8BBD-4E3B-A8C2-C996AF682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19231-0678-4DB2-8126-BED050122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C470B-324C-4C4E-98FE-3062A084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C967-1B1F-435E-9371-2F78C1D05A7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B1FDB-5A0A-4E12-A49A-5C393BC6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10C57-9134-4ABC-B4E9-041BFFAD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C625-8E80-4A95-B1D8-95381DA04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09A9-A14D-40EE-9911-F5D72028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FE778-6CEC-466A-B2D6-7B29575B5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80940-15CC-4468-904F-3126A39C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C967-1B1F-435E-9371-2F78C1D05A7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D5D62-BD06-4305-BE7A-A8B65AFB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0D897-485B-43D9-A5E2-F7759DB5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C625-8E80-4A95-B1D8-95381DA04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3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6E8A06-2D6B-4075-8D3B-94B98D014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E3380-C405-4C96-BFB8-297CBAB30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8414C-A9BA-4E57-AEA5-2F433D78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C967-1B1F-435E-9371-2F78C1D05A7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03AF1-3806-498E-B462-0669E27E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46F4C-E374-49C4-9596-7531B73B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C625-8E80-4A95-B1D8-95381DA04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6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18C8-B1F6-49AD-9E35-20CB38AE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9C8AA-E3B7-4F77-B815-757080F97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D96C5-2DF3-420C-89A6-77F471A7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C967-1B1F-435E-9371-2F78C1D05A7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65E45-BEBF-4C29-849B-DBC76508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94DD9-37F6-4501-8D36-5F2CB750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C625-8E80-4A95-B1D8-95381DA04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07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8FF1-FF57-45B7-92E3-9B983791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54A27-128E-4377-881A-4B25F35C0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766F5-9250-4643-B212-F833F3DC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C967-1B1F-435E-9371-2F78C1D05A7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78F3C-9584-4091-84A9-4E424272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64D6D-31AA-4BE4-A6CD-7D8C8681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C625-8E80-4A95-B1D8-95381DA04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1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7E0F0-D08F-444E-9059-EC98090B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3C17-DB5F-4317-88F3-A1C870646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E85E2-44C3-4C03-AEB5-77BA3ABD9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968DF-CE3B-4057-9C94-F32AF902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C967-1B1F-435E-9371-2F78C1D05A7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7D7A2-8FA6-4A51-89CA-4C5650C2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059FC-A923-436F-B430-4BB6F009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C625-8E80-4A95-B1D8-95381DA04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65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69AA-3612-4ABC-9521-589FC218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53751-B107-4732-91F0-812A5E470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FAF12-AD05-48B0-9473-AC7A7B1BB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953FA-469C-411D-9C41-290613F80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7A028-71CD-4DC2-84A0-D69E5D646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D9F69-F34D-444B-8850-984593BE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C967-1B1F-435E-9371-2F78C1D05A7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C1E098-0453-4449-9FEC-41066F93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D52853-E790-4A49-BCAE-F8BCC1E3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C625-8E80-4A95-B1D8-95381DA04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9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F479-36F3-495A-ADB4-C6E2AC4A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29F0A-2CF4-40F0-826F-811751C4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C967-1B1F-435E-9371-2F78C1D05A7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372D1-58D8-44F2-8FAC-20514A80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33727-36EF-45F1-9A06-6CB29D89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C625-8E80-4A95-B1D8-95381DA04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96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16431-4640-4D18-9FEC-E80B8CF2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C967-1B1F-435E-9371-2F78C1D05A7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48290-ECD9-4595-B4BA-8BDD6226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6CA14-6B63-4A01-B01D-37114257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C625-8E80-4A95-B1D8-95381DA04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1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13F8-BA94-4C75-BA94-F07D29E7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8B8F0-1343-4B55-AC4E-67294AB15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87A7B-ECB5-4D0C-B3B8-F53AB480A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B8B81-F093-41BC-9B54-C2F94A07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C967-1B1F-435E-9371-2F78C1D05A7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25D37-570B-402A-9142-AA556E8A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97315-8739-414A-B854-B7284744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C625-8E80-4A95-B1D8-95381DA04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0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CBDD0-E303-4EF9-A0FD-E73CC2AB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CFEF5-FB4F-4F4D-A23E-0A81D7B1C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D5034-4E5B-4169-A900-267F4B81E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90A00-CDE0-4C32-B92F-EE97DB13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C967-1B1F-435E-9371-2F78C1D05A7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9FDB0-1153-4D82-99F8-25F72667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4A131-FDF7-4A49-9556-E6D930E3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C625-8E80-4A95-B1D8-95381DA04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22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0D55CA-D675-48FA-861A-44513471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E6268-CD55-4D62-B309-6C1B15CCE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AAF99-4F4F-4A66-A587-80647D8E3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C967-1B1F-435E-9371-2F78C1D05A7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FE6F3-1F5B-4855-A750-7A12423C4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7EEA7-DFF3-4E03-96FD-9C313EC19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AC625-8E80-4A95-B1D8-95381DA04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3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3CF308-CE21-41F1-B0C7-0311EC1635EC}"/>
              </a:ext>
            </a:extLst>
          </p:cNvPr>
          <p:cNvSpPr/>
          <p:nvPr/>
        </p:nvSpPr>
        <p:spPr>
          <a:xfrm>
            <a:off x="1608710" y="1979959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9DF4943-E871-4F6A-8298-237107771964}"/>
              </a:ext>
            </a:extLst>
          </p:cNvPr>
          <p:cNvSpPr/>
          <p:nvPr/>
        </p:nvSpPr>
        <p:spPr>
          <a:xfrm>
            <a:off x="540060" y="2485369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09:15-10:45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DB09C0-971E-4CEA-AE4A-CC8320DA5E8A}"/>
              </a:ext>
            </a:extLst>
          </p:cNvPr>
          <p:cNvSpPr/>
          <p:nvPr/>
        </p:nvSpPr>
        <p:spPr>
          <a:xfrm>
            <a:off x="382777" y="581539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Sir Richard Classic</a:t>
            </a:r>
          </a:p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2021 Example Timetable – Week One     </a:t>
            </a:r>
            <a:endParaRPr lang="en-GB" sz="1400" b="1" kern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055A8C-5137-45AB-B23F-BF50FCDE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868" y="659022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AD10064-53B2-4BA9-85CF-B3109F472EBF}"/>
              </a:ext>
            </a:extLst>
          </p:cNvPr>
          <p:cNvSpPr/>
          <p:nvPr/>
        </p:nvSpPr>
        <p:spPr>
          <a:xfrm>
            <a:off x="3058747" y="1989106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EF625A2-A3E0-4250-B390-759E4366ED2C}"/>
              </a:ext>
            </a:extLst>
          </p:cNvPr>
          <p:cNvSpPr/>
          <p:nvPr/>
        </p:nvSpPr>
        <p:spPr>
          <a:xfrm>
            <a:off x="10324789" y="1989106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2C83E72-4290-4B63-9C19-3333C929B948}"/>
              </a:ext>
            </a:extLst>
          </p:cNvPr>
          <p:cNvSpPr/>
          <p:nvPr/>
        </p:nvSpPr>
        <p:spPr>
          <a:xfrm>
            <a:off x="8878948" y="1989106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37E9853-095F-416C-B05D-90788903EF3C}"/>
              </a:ext>
            </a:extLst>
          </p:cNvPr>
          <p:cNvSpPr/>
          <p:nvPr/>
        </p:nvSpPr>
        <p:spPr>
          <a:xfrm>
            <a:off x="7421985" y="1979959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DE88E30-9D03-43FE-B615-9B4D4F469FB7}"/>
              </a:ext>
            </a:extLst>
          </p:cNvPr>
          <p:cNvSpPr/>
          <p:nvPr/>
        </p:nvSpPr>
        <p:spPr>
          <a:xfrm>
            <a:off x="5968477" y="1989106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FB46D43-182D-4AAF-A1BC-2B33BA4D8BC1}"/>
              </a:ext>
            </a:extLst>
          </p:cNvPr>
          <p:cNvSpPr/>
          <p:nvPr/>
        </p:nvSpPr>
        <p:spPr>
          <a:xfrm>
            <a:off x="4511514" y="1989106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EC587CC-E59D-4897-ABE3-5932B89BA413}"/>
              </a:ext>
            </a:extLst>
          </p:cNvPr>
          <p:cNvSpPr/>
          <p:nvPr/>
        </p:nvSpPr>
        <p:spPr>
          <a:xfrm>
            <a:off x="540060" y="3038985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11:15–12:45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0433442-C83E-4215-8A42-7B33220B936B}"/>
              </a:ext>
            </a:extLst>
          </p:cNvPr>
          <p:cNvSpPr/>
          <p:nvPr/>
        </p:nvSpPr>
        <p:spPr>
          <a:xfrm>
            <a:off x="540059" y="3592601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14:15-15:15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E1E98D7-AB5B-48C7-83A2-3B210C4C71E2}"/>
              </a:ext>
            </a:extLst>
          </p:cNvPr>
          <p:cNvSpPr/>
          <p:nvPr/>
        </p:nvSpPr>
        <p:spPr>
          <a:xfrm>
            <a:off x="540059" y="4146217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15:30-16:30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480D568-3777-444C-BCAE-2E7134E1491A}"/>
              </a:ext>
            </a:extLst>
          </p:cNvPr>
          <p:cNvSpPr/>
          <p:nvPr/>
        </p:nvSpPr>
        <p:spPr>
          <a:xfrm>
            <a:off x="540059" y="4699833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16:45-17:45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C6800FE-A51B-4361-B18F-DB6CD8EFE463}"/>
              </a:ext>
            </a:extLst>
          </p:cNvPr>
          <p:cNvSpPr/>
          <p:nvPr/>
        </p:nvSpPr>
        <p:spPr>
          <a:xfrm>
            <a:off x="540059" y="5253449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19:30-21:00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5916AFE-EB14-4323-8633-863615F92FFD}"/>
              </a:ext>
            </a:extLst>
          </p:cNvPr>
          <p:cNvSpPr/>
          <p:nvPr/>
        </p:nvSpPr>
        <p:spPr>
          <a:xfrm>
            <a:off x="1608710" y="2485369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Placement test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DE6917C-1A0D-4737-8B33-B993C254882C}"/>
              </a:ext>
            </a:extLst>
          </p:cNvPr>
          <p:cNvSpPr/>
          <p:nvPr/>
        </p:nvSpPr>
        <p:spPr>
          <a:xfrm>
            <a:off x="3058747" y="2485369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1311B78-5113-4F07-81D9-9CE5580C2455}"/>
              </a:ext>
            </a:extLst>
          </p:cNvPr>
          <p:cNvSpPr/>
          <p:nvPr/>
        </p:nvSpPr>
        <p:spPr>
          <a:xfrm>
            <a:off x="4511514" y="2485369"/>
            <a:ext cx="1300294" cy="2628994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day excursion to London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C6002BA-91BC-4E30-9091-22F11B517947}"/>
              </a:ext>
            </a:extLst>
          </p:cNvPr>
          <p:cNvSpPr/>
          <p:nvPr/>
        </p:nvSpPr>
        <p:spPr>
          <a:xfrm>
            <a:off x="5968477" y="2485369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AAECFED-6181-44B9-BFB9-D02216B79580}"/>
              </a:ext>
            </a:extLst>
          </p:cNvPr>
          <p:cNvSpPr/>
          <p:nvPr/>
        </p:nvSpPr>
        <p:spPr>
          <a:xfrm>
            <a:off x="7421985" y="2485369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9ACD4A1-F470-4FB1-ADA2-DD2F113107DE}"/>
              </a:ext>
            </a:extLst>
          </p:cNvPr>
          <p:cNvSpPr/>
          <p:nvPr/>
        </p:nvSpPr>
        <p:spPr>
          <a:xfrm>
            <a:off x="8875493" y="2485369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F6A1120-0ED3-401B-B19B-448F606C7755}"/>
              </a:ext>
            </a:extLst>
          </p:cNvPr>
          <p:cNvSpPr/>
          <p:nvPr/>
        </p:nvSpPr>
        <p:spPr>
          <a:xfrm>
            <a:off x="10336786" y="2485369"/>
            <a:ext cx="1300294" cy="2628994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day excursion to Warwick Castle 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3828AF1-917B-4738-834C-547A50B23070}"/>
              </a:ext>
            </a:extLst>
          </p:cNvPr>
          <p:cNvSpPr/>
          <p:nvPr/>
        </p:nvSpPr>
        <p:spPr>
          <a:xfrm>
            <a:off x="1608710" y="3038985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 lesson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6F65A73-29F6-44A5-ACD0-779C493344E4}"/>
              </a:ext>
            </a:extLst>
          </p:cNvPr>
          <p:cNvSpPr/>
          <p:nvPr/>
        </p:nvSpPr>
        <p:spPr>
          <a:xfrm>
            <a:off x="3058747" y="3040714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8C3E710-6FFC-4750-9BB6-C77DDD3E3527}"/>
              </a:ext>
            </a:extLst>
          </p:cNvPr>
          <p:cNvSpPr/>
          <p:nvPr/>
        </p:nvSpPr>
        <p:spPr>
          <a:xfrm>
            <a:off x="5961551" y="3038985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60DB1CD-E620-44B7-98A1-4EEEF6F33FC0}"/>
              </a:ext>
            </a:extLst>
          </p:cNvPr>
          <p:cNvSpPr/>
          <p:nvPr/>
        </p:nvSpPr>
        <p:spPr>
          <a:xfrm>
            <a:off x="7421985" y="3038985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skills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4154829-8CF1-4742-8272-1D282B900CA0}"/>
              </a:ext>
            </a:extLst>
          </p:cNvPr>
          <p:cNvSpPr/>
          <p:nvPr/>
        </p:nvSpPr>
        <p:spPr>
          <a:xfrm>
            <a:off x="8875493" y="3038985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079579BC-5FF4-4BA4-A408-1C916674B5A9}"/>
              </a:ext>
            </a:extLst>
          </p:cNvPr>
          <p:cNvSpPr/>
          <p:nvPr/>
        </p:nvSpPr>
        <p:spPr>
          <a:xfrm>
            <a:off x="3054551" y="3592601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Plan a photo story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816D33FC-C2F6-4AC7-AAD9-7C7C47DEE3FB}"/>
              </a:ext>
            </a:extLst>
          </p:cNvPr>
          <p:cNvSpPr/>
          <p:nvPr/>
        </p:nvSpPr>
        <p:spPr>
          <a:xfrm>
            <a:off x="5968477" y="3592601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</a:t>
            </a:r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Photography for photo story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EF2A0B85-BDDC-4347-A338-7202B67148BD}"/>
              </a:ext>
            </a:extLst>
          </p:cNvPr>
          <p:cNvSpPr/>
          <p:nvPr/>
        </p:nvSpPr>
        <p:spPr>
          <a:xfrm>
            <a:off x="7428000" y="3593729"/>
            <a:ext cx="1300294" cy="1521762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Reading town centre with museums and shopping time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6CBC86BD-24BD-4741-9185-1FD3543535EE}"/>
              </a:ext>
            </a:extLst>
          </p:cNvPr>
          <p:cNvSpPr/>
          <p:nvPr/>
        </p:nvSpPr>
        <p:spPr>
          <a:xfrm>
            <a:off x="8875493" y="3587366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the photo story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E704A3D6-5F6B-409E-91F1-8F556A4D2AC7}"/>
              </a:ext>
            </a:extLst>
          </p:cNvPr>
          <p:cNvSpPr/>
          <p:nvPr/>
        </p:nvSpPr>
        <p:spPr>
          <a:xfrm>
            <a:off x="1608710" y="5253449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 night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6E699D2-5F0C-43CA-A911-36A613E60BF9}"/>
              </a:ext>
            </a:extLst>
          </p:cNvPr>
          <p:cNvSpPr/>
          <p:nvPr/>
        </p:nvSpPr>
        <p:spPr>
          <a:xfrm>
            <a:off x="3061477" y="5253449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Sports, games and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 &amp; crafts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7582EF4-58DA-4B4A-8113-058A93AD035E}"/>
              </a:ext>
            </a:extLst>
          </p:cNvPr>
          <p:cNvSpPr/>
          <p:nvPr/>
        </p:nvSpPr>
        <p:spPr>
          <a:xfrm>
            <a:off x="4511514" y="5253449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 night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723E1D30-E4B9-4E50-885D-1CA5E50E22E2}"/>
              </a:ext>
            </a:extLst>
          </p:cNvPr>
          <p:cNvSpPr/>
          <p:nvPr/>
        </p:nvSpPr>
        <p:spPr>
          <a:xfrm>
            <a:off x="5961551" y="5253449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0B181C92-3C28-4F41-9AE0-92248F3E93B9}"/>
              </a:ext>
            </a:extLst>
          </p:cNvPr>
          <p:cNvSpPr/>
          <p:nvPr/>
        </p:nvSpPr>
        <p:spPr>
          <a:xfrm>
            <a:off x="7421985" y="5253449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Sports, games and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 &amp; crafts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F14D75F8-9322-469C-8490-9F06734A86A5}"/>
              </a:ext>
            </a:extLst>
          </p:cNvPr>
          <p:cNvSpPr/>
          <p:nvPr/>
        </p:nvSpPr>
        <p:spPr>
          <a:xfrm>
            <a:off x="8875493" y="5253449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Richard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Olympic games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BF4D2879-48AB-4935-AEDA-47564638434B}"/>
              </a:ext>
            </a:extLst>
          </p:cNvPr>
          <p:cNvSpPr/>
          <p:nvPr/>
        </p:nvSpPr>
        <p:spPr>
          <a:xfrm>
            <a:off x="10324789" y="5256541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Party night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E1EEB2-8378-4566-8C42-66B40D3ED70F}"/>
              </a:ext>
            </a:extLst>
          </p:cNvPr>
          <p:cNvSpPr/>
          <p:nvPr/>
        </p:nvSpPr>
        <p:spPr>
          <a:xfrm>
            <a:off x="1608710" y="5809943"/>
            <a:ext cx="10016373" cy="187548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Evening snack in residence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907DA9D6-8903-4C4D-AFAA-C3DEB6E8E451}"/>
              </a:ext>
            </a:extLst>
          </p:cNvPr>
          <p:cNvSpPr/>
          <p:nvPr/>
        </p:nvSpPr>
        <p:spPr>
          <a:xfrm>
            <a:off x="1595029" y="6070537"/>
            <a:ext cx="10042051" cy="205924"/>
          </a:xfrm>
          <a:prstGeom prst="roundRect">
            <a:avLst/>
          </a:prstGeom>
          <a:solidFill>
            <a:srgbClr val="2C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Bedtime at 21:45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5" name="Picture 2" descr="if_idea__business__lamp__office__bulb__creativity__creative_2528097">
            <a:extLst>
              <a:ext uri="{FF2B5EF4-FFF2-40B4-BE49-F238E27FC236}">
                <a16:creationId xmlns:a16="http://schemas.microsoft.com/office/drawing/2014/main" id="{E82F3B10-73E3-47A3-BCEF-CD3A4DC65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47" y="1419265"/>
            <a:ext cx="476698" cy="47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3" descr="if_handdrawn-globe_335393">
            <a:extLst>
              <a:ext uri="{FF2B5EF4-FFF2-40B4-BE49-F238E27FC236}">
                <a16:creationId xmlns:a16="http://schemas.microsoft.com/office/drawing/2014/main" id="{5D594544-A91B-425A-B1D9-1C4168A69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7" y="1424408"/>
            <a:ext cx="463806" cy="46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4" descr="if_Tilda_Icons_1ed_brain_3586372">
            <a:extLst>
              <a:ext uri="{FF2B5EF4-FFF2-40B4-BE49-F238E27FC236}">
                <a16:creationId xmlns:a16="http://schemas.microsoft.com/office/drawing/2014/main" id="{A8BF70C1-630E-48E5-922A-7EEA3BCF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74" y="1417962"/>
            <a:ext cx="476698" cy="47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5" descr="if_handdrawn-graduation-cap_335396">
            <a:extLst>
              <a:ext uri="{FF2B5EF4-FFF2-40B4-BE49-F238E27FC236}">
                <a16:creationId xmlns:a16="http://schemas.microsoft.com/office/drawing/2014/main" id="{A8548FA7-A7C6-4FF9-85C2-89607297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01" y="1392033"/>
            <a:ext cx="543813" cy="5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0973038-3C94-4E1C-A704-E83000840E2D}"/>
              </a:ext>
            </a:extLst>
          </p:cNvPr>
          <p:cNvSpPr/>
          <p:nvPr/>
        </p:nvSpPr>
        <p:spPr>
          <a:xfrm>
            <a:off x="1595028" y="4140694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Volleyball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Drama games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Puppet making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13BC1D2-68B5-489B-86B7-AD79FA13AB1D}"/>
              </a:ext>
            </a:extLst>
          </p:cNvPr>
          <p:cNvSpPr/>
          <p:nvPr/>
        </p:nvSpPr>
        <p:spPr>
          <a:xfrm>
            <a:off x="1608710" y="3593729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Activity: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Team games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97509E0-3661-4AAB-AA85-4EDCAB224BF7}"/>
              </a:ext>
            </a:extLst>
          </p:cNvPr>
          <p:cNvSpPr/>
          <p:nvPr/>
        </p:nvSpPr>
        <p:spPr>
          <a:xfrm>
            <a:off x="1595028" y="4696955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games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Clay modelling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D9F3B29-A0D2-4C8A-8BC4-FD0F854D1F33}"/>
              </a:ext>
            </a:extLst>
          </p:cNvPr>
          <p:cNvSpPr/>
          <p:nvPr/>
        </p:nvSpPr>
        <p:spPr>
          <a:xfrm>
            <a:off x="3061477" y="4152266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Newspaper catwalk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Origami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26D18B9-DB7F-4F6A-B163-7E5B1D692721}"/>
              </a:ext>
            </a:extLst>
          </p:cNvPr>
          <p:cNvSpPr/>
          <p:nvPr/>
        </p:nvSpPr>
        <p:spPr>
          <a:xfrm>
            <a:off x="3061477" y="4693784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Cricket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Decoupage design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Swimming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4DAEF91-01B6-4EF7-8F4F-EF6D1EE38127}"/>
              </a:ext>
            </a:extLst>
          </p:cNvPr>
          <p:cNvSpPr/>
          <p:nvPr/>
        </p:nvSpPr>
        <p:spPr>
          <a:xfrm>
            <a:off x="5968477" y="4152266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Ultimate frisbee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Magic wand making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Badminton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3A955D4-03C7-4CBD-A456-D091233A58B8}"/>
              </a:ext>
            </a:extLst>
          </p:cNvPr>
          <p:cNvSpPr/>
          <p:nvPr/>
        </p:nvSpPr>
        <p:spPr>
          <a:xfrm>
            <a:off x="5961551" y="4693784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Rounders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Mask making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Volleyball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2A21322-7066-4177-A38F-2245675AD512}"/>
              </a:ext>
            </a:extLst>
          </p:cNvPr>
          <p:cNvSpPr/>
          <p:nvPr/>
        </p:nvSpPr>
        <p:spPr>
          <a:xfrm>
            <a:off x="8882393" y="4135747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Meditation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Basketball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Postcard making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6B04D3A-9329-4FAD-A936-0517F4BAE610}"/>
              </a:ext>
            </a:extLst>
          </p:cNvPr>
          <p:cNvSpPr/>
          <p:nvPr/>
        </p:nvSpPr>
        <p:spPr>
          <a:xfrm>
            <a:off x="8882393" y="4692699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Bracelet making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Jazz aerobics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Rugby</a:t>
            </a:r>
          </a:p>
        </p:txBody>
      </p:sp>
    </p:spTree>
    <p:extLst>
      <p:ext uri="{BB962C8B-B14F-4D97-AF65-F5344CB8AC3E}">
        <p14:creationId xmlns:p14="http://schemas.microsoft.com/office/powerpoint/2010/main" val="175421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3CF308-CE21-41F1-B0C7-0311EC1635EC}"/>
              </a:ext>
            </a:extLst>
          </p:cNvPr>
          <p:cNvSpPr/>
          <p:nvPr/>
        </p:nvSpPr>
        <p:spPr>
          <a:xfrm>
            <a:off x="1616140" y="1980597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9DF4943-E871-4F6A-8298-237107771964}"/>
              </a:ext>
            </a:extLst>
          </p:cNvPr>
          <p:cNvSpPr/>
          <p:nvPr/>
        </p:nvSpPr>
        <p:spPr>
          <a:xfrm>
            <a:off x="547490" y="2486007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09:15-10:45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DB09C0-971E-4CEA-AE4A-CC8320DA5E8A}"/>
              </a:ext>
            </a:extLst>
          </p:cNvPr>
          <p:cNvSpPr/>
          <p:nvPr/>
        </p:nvSpPr>
        <p:spPr>
          <a:xfrm>
            <a:off x="390207" y="582177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Sir Richard Classic</a:t>
            </a:r>
          </a:p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2021 Example Timetable – Week Two       </a:t>
            </a:r>
            <a:endParaRPr lang="en-GB" sz="1400" b="1" kern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055A8C-5137-45AB-B23F-BF50FCDE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98" y="659660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AD10064-53B2-4BA9-85CF-B3109F472EBF}"/>
              </a:ext>
            </a:extLst>
          </p:cNvPr>
          <p:cNvSpPr/>
          <p:nvPr/>
        </p:nvSpPr>
        <p:spPr>
          <a:xfrm>
            <a:off x="3066177" y="1989744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EF625A2-A3E0-4250-B390-759E4366ED2C}"/>
              </a:ext>
            </a:extLst>
          </p:cNvPr>
          <p:cNvSpPr/>
          <p:nvPr/>
        </p:nvSpPr>
        <p:spPr>
          <a:xfrm>
            <a:off x="10332219" y="1989744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2C83E72-4290-4B63-9C19-3333C929B948}"/>
              </a:ext>
            </a:extLst>
          </p:cNvPr>
          <p:cNvSpPr/>
          <p:nvPr/>
        </p:nvSpPr>
        <p:spPr>
          <a:xfrm>
            <a:off x="8886378" y="1989744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37E9853-095F-416C-B05D-90788903EF3C}"/>
              </a:ext>
            </a:extLst>
          </p:cNvPr>
          <p:cNvSpPr/>
          <p:nvPr/>
        </p:nvSpPr>
        <p:spPr>
          <a:xfrm>
            <a:off x="7429415" y="1980597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DE88E30-9D03-43FE-B615-9B4D4F469FB7}"/>
              </a:ext>
            </a:extLst>
          </p:cNvPr>
          <p:cNvSpPr/>
          <p:nvPr/>
        </p:nvSpPr>
        <p:spPr>
          <a:xfrm>
            <a:off x="5975907" y="1989744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FB46D43-182D-4AAF-A1BC-2B33BA4D8BC1}"/>
              </a:ext>
            </a:extLst>
          </p:cNvPr>
          <p:cNvSpPr/>
          <p:nvPr/>
        </p:nvSpPr>
        <p:spPr>
          <a:xfrm>
            <a:off x="4518944" y="1989744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EC587CC-E59D-4897-ABE3-5932B89BA413}"/>
              </a:ext>
            </a:extLst>
          </p:cNvPr>
          <p:cNvSpPr/>
          <p:nvPr/>
        </p:nvSpPr>
        <p:spPr>
          <a:xfrm>
            <a:off x="547490" y="3039623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11:15–12:45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0433442-C83E-4215-8A42-7B33220B936B}"/>
              </a:ext>
            </a:extLst>
          </p:cNvPr>
          <p:cNvSpPr/>
          <p:nvPr/>
        </p:nvSpPr>
        <p:spPr>
          <a:xfrm>
            <a:off x="547489" y="3593239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14:15-15:15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E1E98D7-AB5B-48C7-83A2-3B210C4C71E2}"/>
              </a:ext>
            </a:extLst>
          </p:cNvPr>
          <p:cNvSpPr/>
          <p:nvPr/>
        </p:nvSpPr>
        <p:spPr>
          <a:xfrm>
            <a:off x="547489" y="4146855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15:30-16:30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480D568-3777-444C-BCAE-2E7134E1491A}"/>
              </a:ext>
            </a:extLst>
          </p:cNvPr>
          <p:cNvSpPr/>
          <p:nvPr/>
        </p:nvSpPr>
        <p:spPr>
          <a:xfrm>
            <a:off x="547489" y="4700471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16:45-17:45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C6800FE-A51B-4361-B18F-DB6CD8EFE463}"/>
              </a:ext>
            </a:extLst>
          </p:cNvPr>
          <p:cNvSpPr/>
          <p:nvPr/>
        </p:nvSpPr>
        <p:spPr>
          <a:xfrm>
            <a:off x="547489" y="5254087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19:30-21:00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5916AFE-EB14-4323-8633-863615F92FFD}"/>
              </a:ext>
            </a:extLst>
          </p:cNvPr>
          <p:cNvSpPr/>
          <p:nvPr/>
        </p:nvSpPr>
        <p:spPr>
          <a:xfrm>
            <a:off x="1616140" y="2486007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DE6917C-1A0D-4737-8B33-B993C254882C}"/>
              </a:ext>
            </a:extLst>
          </p:cNvPr>
          <p:cNvSpPr/>
          <p:nvPr/>
        </p:nvSpPr>
        <p:spPr>
          <a:xfrm>
            <a:off x="3066177" y="2486007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1311B78-5113-4F07-81D9-9CE5580C2455}"/>
              </a:ext>
            </a:extLst>
          </p:cNvPr>
          <p:cNvSpPr/>
          <p:nvPr/>
        </p:nvSpPr>
        <p:spPr>
          <a:xfrm>
            <a:off x="4518944" y="2486007"/>
            <a:ext cx="1300294" cy="2628994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day excursion to Brighton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C6002BA-91BC-4E30-9091-22F11B517947}"/>
              </a:ext>
            </a:extLst>
          </p:cNvPr>
          <p:cNvSpPr/>
          <p:nvPr/>
        </p:nvSpPr>
        <p:spPr>
          <a:xfrm>
            <a:off x="5975907" y="2486007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AAECFED-6181-44B9-BFB9-D02216B79580}"/>
              </a:ext>
            </a:extLst>
          </p:cNvPr>
          <p:cNvSpPr/>
          <p:nvPr/>
        </p:nvSpPr>
        <p:spPr>
          <a:xfrm>
            <a:off x="7429415" y="2486007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9ACD4A1-F470-4FB1-ADA2-DD2F113107DE}"/>
              </a:ext>
            </a:extLst>
          </p:cNvPr>
          <p:cNvSpPr/>
          <p:nvPr/>
        </p:nvSpPr>
        <p:spPr>
          <a:xfrm>
            <a:off x="8882923" y="2486007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F6A1120-0ED3-401B-B19B-448F606C7755}"/>
              </a:ext>
            </a:extLst>
          </p:cNvPr>
          <p:cNvSpPr/>
          <p:nvPr/>
        </p:nvSpPr>
        <p:spPr>
          <a:xfrm>
            <a:off x="10344216" y="2486007"/>
            <a:ext cx="1300294" cy="372356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home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3828AF1-917B-4738-834C-547A50B23070}"/>
              </a:ext>
            </a:extLst>
          </p:cNvPr>
          <p:cNvSpPr/>
          <p:nvPr/>
        </p:nvSpPr>
        <p:spPr>
          <a:xfrm>
            <a:off x="1616140" y="3039623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skills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6F65A73-29F6-44A5-ACD0-779C493344E4}"/>
              </a:ext>
            </a:extLst>
          </p:cNvPr>
          <p:cNvSpPr/>
          <p:nvPr/>
        </p:nvSpPr>
        <p:spPr>
          <a:xfrm>
            <a:off x="3066177" y="3041352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8C3E710-6FFC-4750-9BB6-C77DDD3E3527}"/>
              </a:ext>
            </a:extLst>
          </p:cNvPr>
          <p:cNvSpPr/>
          <p:nvPr/>
        </p:nvSpPr>
        <p:spPr>
          <a:xfrm>
            <a:off x="5968981" y="3039623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60DB1CD-E620-44B7-98A1-4EEEF6F33FC0}"/>
              </a:ext>
            </a:extLst>
          </p:cNvPr>
          <p:cNvSpPr/>
          <p:nvPr/>
        </p:nvSpPr>
        <p:spPr>
          <a:xfrm>
            <a:off x="7429415" y="3039623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skills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4154829-8CF1-4742-8272-1D282B900CA0}"/>
              </a:ext>
            </a:extLst>
          </p:cNvPr>
          <p:cNvSpPr/>
          <p:nvPr/>
        </p:nvSpPr>
        <p:spPr>
          <a:xfrm>
            <a:off x="8882923" y="3039623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079579BC-5FF4-4BA4-A408-1C916674B5A9}"/>
              </a:ext>
            </a:extLst>
          </p:cNvPr>
          <p:cNvSpPr/>
          <p:nvPr/>
        </p:nvSpPr>
        <p:spPr>
          <a:xfrm>
            <a:off x="3061981" y="3593239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Music video planning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816D33FC-C2F6-4AC7-AAD9-7C7C47DEE3FB}"/>
              </a:ext>
            </a:extLst>
          </p:cNvPr>
          <p:cNvSpPr/>
          <p:nvPr/>
        </p:nvSpPr>
        <p:spPr>
          <a:xfrm>
            <a:off x="5975907" y="3593239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Music video making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EF2A0B85-BDDC-4347-A338-7202B67148BD}"/>
              </a:ext>
            </a:extLst>
          </p:cNvPr>
          <p:cNvSpPr/>
          <p:nvPr/>
        </p:nvSpPr>
        <p:spPr>
          <a:xfrm>
            <a:off x="7426011" y="3599738"/>
            <a:ext cx="1300294" cy="1521762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Reading town centre with museums and shopping time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6CBC86BD-24BD-4741-9185-1FD3543535EE}"/>
              </a:ext>
            </a:extLst>
          </p:cNvPr>
          <p:cNvSpPr/>
          <p:nvPr/>
        </p:nvSpPr>
        <p:spPr>
          <a:xfrm>
            <a:off x="8882923" y="3602879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Music video awards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E704A3D6-5F6B-409E-91F1-8F556A4D2AC7}"/>
              </a:ext>
            </a:extLst>
          </p:cNvPr>
          <p:cNvSpPr/>
          <p:nvPr/>
        </p:nvSpPr>
        <p:spPr>
          <a:xfrm>
            <a:off x="1616140" y="5254087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chase challenge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6E699D2-5F0C-43CA-A911-36A613E60BF9}"/>
              </a:ext>
            </a:extLst>
          </p:cNvPr>
          <p:cNvSpPr/>
          <p:nvPr/>
        </p:nvSpPr>
        <p:spPr>
          <a:xfrm>
            <a:off x="3068907" y="5254087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Sports, games and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 &amp; crafts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7582EF4-58DA-4B4A-8113-058A93AD035E}"/>
              </a:ext>
            </a:extLst>
          </p:cNvPr>
          <p:cNvSpPr/>
          <p:nvPr/>
        </p:nvSpPr>
        <p:spPr>
          <a:xfrm>
            <a:off x="4518944" y="5254087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 night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723E1D30-E4B9-4E50-885D-1CA5E50E22E2}"/>
              </a:ext>
            </a:extLst>
          </p:cNvPr>
          <p:cNvSpPr/>
          <p:nvPr/>
        </p:nvSpPr>
        <p:spPr>
          <a:xfrm>
            <a:off x="5968981" y="5254087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0B181C92-3C28-4F41-9AE0-92248F3E93B9}"/>
              </a:ext>
            </a:extLst>
          </p:cNvPr>
          <p:cNvSpPr/>
          <p:nvPr/>
        </p:nvSpPr>
        <p:spPr>
          <a:xfrm>
            <a:off x="7429415" y="5254087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Sports, games and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 &amp; crafts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F14D75F8-9322-469C-8490-9F06734A86A5}"/>
              </a:ext>
            </a:extLst>
          </p:cNvPr>
          <p:cNvSpPr/>
          <p:nvPr/>
        </p:nvSpPr>
        <p:spPr>
          <a:xfrm>
            <a:off x="8882923" y="5254087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Richard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talent show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E1EEB2-8378-4566-8C42-66B40D3ED70F}"/>
              </a:ext>
            </a:extLst>
          </p:cNvPr>
          <p:cNvSpPr/>
          <p:nvPr/>
        </p:nvSpPr>
        <p:spPr>
          <a:xfrm>
            <a:off x="1616140" y="5810581"/>
            <a:ext cx="8567077" cy="169450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Evening snack in residence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907DA9D6-8903-4C4D-AFAA-C3DEB6E8E451}"/>
              </a:ext>
            </a:extLst>
          </p:cNvPr>
          <p:cNvSpPr/>
          <p:nvPr/>
        </p:nvSpPr>
        <p:spPr>
          <a:xfrm>
            <a:off x="1616140" y="6046521"/>
            <a:ext cx="8567077" cy="163048"/>
          </a:xfrm>
          <a:prstGeom prst="roundRect">
            <a:avLst/>
          </a:prstGeom>
          <a:solidFill>
            <a:srgbClr val="2C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Bedtime at 21:45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5" name="Picture 2" descr="if_idea__business__lamp__office__bulb__creativity__creative_2528097">
            <a:extLst>
              <a:ext uri="{FF2B5EF4-FFF2-40B4-BE49-F238E27FC236}">
                <a16:creationId xmlns:a16="http://schemas.microsoft.com/office/drawing/2014/main" id="{E82F3B10-73E3-47A3-BCEF-CD3A4DC65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7" y="1419903"/>
            <a:ext cx="476698" cy="47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3" descr="if_handdrawn-globe_335393">
            <a:extLst>
              <a:ext uri="{FF2B5EF4-FFF2-40B4-BE49-F238E27FC236}">
                <a16:creationId xmlns:a16="http://schemas.microsoft.com/office/drawing/2014/main" id="{5D594544-A91B-425A-B1D9-1C4168A69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" y="1425046"/>
            <a:ext cx="463806" cy="46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4" descr="if_Tilda_Icons_1ed_brain_3586372">
            <a:extLst>
              <a:ext uri="{FF2B5EF4-FFF2-40B4-BE49-F238E27FC236}">
                <a16:creationId xmlns:a16="http://schemas.microsoft.com/office/drawing/2014/main" id="{A8BF70C1-630E-48E5-922A-7EEA3BCF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04" y="1418600"/>
            <a:ext cx="476698" cy="47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5" descr="if_handdrawn-graduation-cap_335396">
            <a:extLst>
              <a:ext uri="{FF2B5EF4-FFF2-40B4-BE49-F238E27FC236}">
                <a16:creationId xmlns:a16="http://schemas.microsoft.com/office/drawing/2014/main" id="{A8548FA7-A7C6-4FF9-85C2-89607297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31" y="1392671"/>
            <a:ext cx="543813" cy="5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0973038-3C94-4E1C-A704-E83000840E2D}"/>
              </a:ext>
            </a:extLst>
          </p:cNvPr>
          <p:cNvSpPr/>
          <p:nvPr/>
        </p:nvSpPr>
        <p:spPr>
          <a:xfrm>
            <a:off x="1609996" y="4140794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Drama games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Clay modelling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13BC1D2-68B5-489B-86B7-AD79FA13AB1D}"/>
              </a:ext>
            </a:extLst>
          </p:cNvPr>
          <p:cNvSpPr/>
          <p:nvPr/>
        </p:nvSpPr>
        <p:spPr>
          <a:xfrm>
            <a:off x="1616140" y="3594367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Activity: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Music quiz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6EDE690-91D1-4B46-8920-F9BC4F22F2A1}"/>
              </a:ext>
            </a:extLst>
          </p:cNvPr>
          <p:cNvSpPr/>
          <p:nvPr/>
        </p:nvSpPr>
        <p:spPr>
          <a:xfrm>
            <a:off x="1611877" y="4694152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Potion making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 design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Cake decorating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F49C39-24AB-4ED3-A576-A60D237C9870}"/>
              </a:ext>
            </a:extLst>
          </p:cNvPr>
          <p:cNvSpPr/>
          <p:nvPr/>
        </p:nvSpPr>
        <p:spPr>
          <a:xfrm>
            <a:off x="3068907" y="4151820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Decoupage design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games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Cricket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D65564D-7DB7-4B38-9021-7DC1E832A1E6}"/>
              </a:ext>
            </a:extLst>
          </p:cNvPr>
          <p:cNvSpPr/>
          <p:nvPr/>
        </p:nvSpPr>
        <p:spPr>
          <a:xfrm>
            <a:off x="3071786" y="4696850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Badminton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T-shirt design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Bingo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C6C9A77-5F86-4F7D-8FC1-F5EE3E41ECF2}"/>
              </a:ext>
            </a:extLst>
          </p:cNvPr>
          <p:cNvSpPr/>
          <p:nvPr/>
        </p:nvSpPr>
        <p:spPr>
          <a:xfrm>
            <a:off x="5966300" y="4144214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Newspaper catwalk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games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Badminton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6DE54A4-11BE-415A-BF9E-5996CF43D82C}"/>
              </a:ext>
            </a:extLst>
          </p:cNvPr>
          <p:cNvSpPr/>
          <p:nvPr/>
        </p:nvSpPr>
        <p:spPr>
          <a:xfrm>
            <a:off x="5961282" y="4691428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Swimming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Charcoal  sketching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Jazz aerobics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2FA9B3E-2D1B-4CC2-A2D6-65D4C6DA090B}"/>
              </a:ext>
            </a:extLst>
          </p:cNvPr>
          <p:cNvSpPr/>
          <p:nvPr/>
        </p:nvSpPr>
        <p:spPr>
          <a:xfrm>
            <a:off x="8882923" y="4140794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Cookie decorating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Volleyball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Ultimate frisbee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325471E5-19AA-48E3-9476-F80E43E83079}"/>
              </a:ext>
            </a:extLst>
          </p:cNvPr>
          <p:cNvSpPr/>
          <p:nvPr/>
        </p:nvSpPr>
        <p:spPr>
          <a:xfrm>
            <a:off x="8882923" y="4691428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Mask making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Ultimate frisbee</a:t>
            </a:r>
          </a:p>
        </p:txBody>
      </p:sp>
    </p:spTree>
    <p:extLst>
      <p:ext uri="{BB962C8B-B14F-4D97-AF65-F5344CB8AC3E}">
        <p14:creationId xmlns:p14="http://schemas.microsoft.com/office/powerpoint/2010/main" val="101193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FE2852-27AE-4BC9-B35A-AE9F64312F70}"/>
              </a:ext>
            </a:extLst>
          </p:cNvPr>
          <p:cNvSpPr/>
          <p:nvPr/>
        </p:nvSpPr>
        <p:spPr>
          <a:xfrm>
            <a:off x="895478" y="542904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Sir Richard Classic</a:t>
            </a:r>
          </a:p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2021 Example Activities</a:t>
            </a:r>
            <a:endParaRPr lang="en-GB" sz="1400" b="1" kern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2F50C1-86B2-4989-AF2F-DFEF4EEA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20" y="543342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29F275-7F47-4CCD-B76C-19389401AE4C}"/>
              </a:ext>
            </a:extLst>
          </p:cNvPr>
          <p:cNvSpPr/>
          <p:nvPr/>
        </p:nvSpPr>
        <p:spPr>
          <a:xfrm>
            <a:off x="899906" y="2130804"/>
            <a:ext cx="1268730" cy="617220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Badminton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811375-D10C-4BF5-9A2D-93AF3C0E180F}"/>
              </a:ext>
            </a:extLst>
          </p:cNvPr>
          <p:cNvSpPr/>
          <p:nvPr/>
        </p:nvSpPr>
        <p:spPr>
          <a:xfrm>
            <a:off x="2423605" y="2130804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Charcoal sketching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0241B5-F3F3-4E7A-9D36-EA095987F27C}"/>
              </a:ext>
            </a:extLst>
          </p:cNvPr>
          <p:cNvSpPr/>
          <p:nvPr/>
        </p:nvSpPr>
        <p:spPr>
          <a:xfrm>
            <a:off x="3943478" y="2130804"/>
            <a:ext cx="1268730" cy="61722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Bingo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97123A-EECF-4003-B688-9C300AA870EF}"/>
              </a:ext>
            </a:extLst>
          </p:cNvPr>
          <p:cNvSpPr/>
          <p:nvPr/>
        </p:nvSpPr>
        <p:spPr>
          <a:xfrm>
            <a:off x="5463351" y="2130804"/>
            <a:ext cx="1268730" cy="61722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Basketball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2EE8C4-8DCF-4824-B840-6693606FFF1B}"/>
              </a:ext>
            </a:extLst>
          </p:cNvPr>
          <p:cNvSpPr/>
          <p:nvPr/>
        </p:nvSpPr>
        <p:spPr>
          <a:xfrm>
            <a:off x="6983224" y="2130804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Clay modelling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F5D744-C367-404A-8175-4E4BC13B2F03}"/>
              </a:ext>
            </a:extLst>
          </p:cNvPr>
          <p:cNvSpPr/>
          <p:nvPr/>
        </p:nvSpPr>
        <p:spPr>
          <a:xfrm>
            <a:off x="8503097" y="2130804"/>
            <a:ext cx="1268730" cy="61722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DBBDBC-F1E5-47E7-9468-86FD9E859706}"/>
              </a:ext>
            </a:extLst>
          </p:cNvPr>
          <p:cNvSpPr/>
          <p:nvPr/>
        </p:nvSpPr>
        <p:spPr>
          <a:xfrm>
            <a:off x="10022970" y="2130804"/>
            <a:ext cx="1268730" cy="61722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7D612E-0B76-4497-BFB2-BB79DF27E476}"/>
              </a:ext>
            </a:extLst>
          </p:cNvPr>
          <p:cNvSpPr/>
          <p:nvPr/>
        </p:nvSpPr>
        <p:spPr>
          <a:xfrm>
            <a:off x="899906" y="2987620"/>
            <a:ext cx="1268730" cy="617220"/>
          </a:xfrm>
          <a:prstGeom prst="roundRect">
            <a:avLst/>
          </a:prstGeom>
          <a:solidFill>
            <a:srgbClr val="88C971"/>
          </a:solidFill>
          <a:ln>
            <a:solidFill>
              <a:srgbClr val="88C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Cake decorating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DFBF159-F769-4E4B-80A7-E52A00BFC6C6}"/>
              </a:ext>
            </a:extLst>
          </p:cNvPr>
          <p:cNvSpPr/>
          <p:nvPr/>
        </p:nvSpPr>
        <p:spPr>
          <a:xfrm>
            <a:off x="899906" y="3844436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Quizzes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7046859-00D7-4EB4-A407-748734C613A6}"/>
              </a:ext>
            </a:extLst>
          </p:cNvPr>
          <p:cNvSpPr/>
          <p:nvPr/>
        </p:nvSpPr>
        <p:spPr>
          <a:xfrm>
            <a:off x="899906" y="4701252"/>
            <a:ext cx="1268730" cy="617220"/>
          </a:xfrm>
          <a:prstGeom prst="roundRect">
            <a:avLst/>
          </a:prstGeom>
          <a:solidFill>
            <a:srgbClr val="3386FF"/>
          </a:solidFill>
          <a:ln>
            <a:solidFill>
              <a:srgbClr val="338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Newspaper catwalk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319E63-A154-4D79-AF2F-D1C5AF07108C}"/>
              </a:ext>
            </a:extLst>
          </p:cNvPr>
          <p:cNvSpPr/>
          <p:nvPr/>
        </p:nvSpPr>
        <p:spPr>
          <a:xfrm>
            <a:off x="899906" y="5558068"/>
            <a:ext cx="1268730" cy="617220"/>
          </a:xfrm>
          <a:prstGeom prst="roundRect">
            <a:avLst/>
          </a:prstGeom>
          <a:solidFill>
            <a:srgbClr val="FFCE33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Cookie decorating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7BEDB6-E05A-402B-A588-2EAFEC14AEA9}"/>
              </a:ext>
            </a:extLst>
          </p:cNvPr>
          <p:cNvSpPr/>
          <p:nvPr/>
        </p:nvSpPr>
        <p:spPr>
          <a:xfrm>
            <a:off x="2423605" y="2987620"/>
            <a:ext cx="1268730" cy="61722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2EC12C-AB59-4FFF-9B6D-8632A9DCB88E}"/>
              </a:ext>
            </a:extLst>
          </p:cNvPr>
          <p:cNvSpPr/>
          <p:nvPr/>
        </p:nvSpPr>
        <p:spPr>
          <a:xfrm>
            <a:off x="3943478" y="2987620"/>
            <a:ext cx="1268730" cy="617220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86BAFEB-AED6-44DF-B3BE-4339E274D076}"/>
              </a:ext>
            </a:extLst>
          </p:cNvPr>
          <p:cNvSpPr/>
          <p:nvPr/>
        </p:nvSpPr>
        <p:spPr>
          <a:xfrm>
            <a:off x="5463351" y="2987620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Friendship bracelet making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4C35D20-76D3-470B-85F1-EE85047BE3A4}"/>
              </a:ext>
            </a:extLst>
          </p:cNvPr>
          <p:cNvSpPr/>
          <p:nvPr/>
        </p:nvSpPr>
        <p:spPr>
          <a:xfrm>
            <a:off x="6983224" y="2987620"/>
            <a:ext cx="1268730" cy="617220"/>
          </a:xfrm>
          <a:prstGeom prst="roundRect">
            <a:avLst/>
          </a:prstGeom>
          <a:solidFill>
            <a:srgbClr val="88C971"/>
          </a:solidFill>
          <a:ln>
            <a:solidFill>
              <a:srgbClr val="88C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games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4452A53-8E96-46A6-989D-F2C366FC1980}"/>
              </a:ext>
            </a:extLst>
          </p:cNvPr>
          <p:cNvSpPr/>
          <p:nvPr/>
        </p:nvSpPr>
        <p:spPr>
          <a:xfrm>
            <a:off x="8503097" y="2987620"/>
            <a:ext cx="1268730" cy="61722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Swimming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4C43358-A719-4F9D-8650-54D8C600701F}"/>
              </a:ext>
            </a:extLst>
          </p:cNvPr>
          <p:cNvSpPr/>
          <p:nvPr/>
        </p:nvSpPr>
        <p:spPr>
          <a:xfrm>
            <a:off x="10022970" y="2987620"/>
            <a:ext cx="1268730" cy="61722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Mask making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1784F45-6B1F-458B-B65B-D0652094B9E5}"/>
              </a:ext>
            </a:extLst>
          </p:cNvPr>
          <p:cNvSpPr/>
          <p:nvPr/>
        </p:nvSpPr>
        <p:spPr>
          <a:xfrm>
            <a:off x="2423605" y="3844436"/>
            <a:ext cx="1268730" cy="617220"/>
          </a:xfrm>
          <a:prstGeom prst="roundRect">
            <a:avLst/>
          </a:prstGeom>
          <a:solidFill>
            <a:srgbClr val="88C971"/>
          </a:solidFill>
          <a:ln>
            <a:solidFill>
              <a:srgbClr val="88C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Cricket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3E356E-BA4D-4328-AAF9-13895F12B638}"/>
              </a:ext>
            </a:extLst>
          </p:cNvPr>
          <p:cNvSpPr/>
          <p:nvPr/>
        </p:nvSpPr>
        <p:spPr>
          <a:xfrm>
            <a:off x="3943478" y="3844436"/>
            <a:ext cx="1268730" cy="61722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T-shirt design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B64C94-E67C-43C4-93DD-208A38D4A964}"/>
              </a:ext>
            </a:extLst>
          </p:cNvPr>
          <p:cNvSpPr/>
          <p:nvPr/>
        </p:nvSpPr>
        <p:spPr>
          <a:xfrm>
            <a:off x="5463351" y="3844436"/>
            <a:ext cx="1268730" cy="61722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Photo-chase challenge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02103B-230E-4FCC-AA5F-A2106A34F27D}"/>
              </a:ext>
            </a:extLst>
          </p:cNvPr>
          <p:cNvSpPr/>
          <p:nvPr/>
        </p:nvSpPr>
        <p:spPr>
          <a:xfrm>
            <a:off x="6983224" y="3844436"/>
            <a:ext cx="1268730" cy="61722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Rounders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5ED3B34-488C-4648-9C3D-784B85B1FF8F}"/>
              </a:ext>
            </a:extLst>
          </p:cNvPr>
          <p:cNvSpPr/>
          <p:nvPr/>
        </p:nvSpPr>
        <p:spPr>
          <a:xfrm>
            <a:off x="8503097" y="3844871"/>
            <a:ext cx="1268730" cy="61722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Postcard design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FEB66E2-A0AC-4A1F-95C2-25DA069BA35C}"/>
              </a:ext>
            </a:extLst>
          </p:cNvPr>
          <p:cNvSpPr/>
          <p:nvPr/>
        </p:nvSpPr>
        <p:spPr>
          <a:xfrm>
            <a:off x="10022970" y="3844436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Volleyball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10398BB-BE5A-417B-8D1D-5FC8ADFF0C74}"/>
              </a:ext>
            </a:extLst>
          </p:cNvPr>
          <p:cNvSpPr/>
          <p:nvPr/>
        </p:nvSpPr>
        <p:spPr>
          <a:xfrm>
            <a:off x="2423605" y="4701252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Talent show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DFE95D-7636-49E2-B06B-EDF3FAEB1159}"/>
              </a:ext>
            </a:extLst>
          </p:cNvPr>
          <p:cNvSpPr/>
          <p:nvPr/>
        </p:nvSpPr>
        <p:spPr>
          <a:xfrm>
            <a:off x="3943478" y="4701252"/>
            <a:ext cx="1268730" cy="617220"/>
          </a:xfrm>
          <a:prstGeom prst="roundRect">
            <a:avLst/>
          </a:prstGeom>
          <a:solidFill>
            <a:srgbClr val="FFCE33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Ultimate frisbee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C4C8B1E-00C0-4FCE-B8AF-181F3B1BBBBB}"/>
              </a:ext>
            </a:extLst>
          </p:cNvPr>
          <p:cNvSpPr/>
          <p:nvPr/>
        </p:nvSpPr>
        <p:spPr>
          <a:xfrm>
            <a:off x="5463351" y="4701252"/>
            <a:ext cx="1268730" cy="617220"/>
          </a:xfrm>
          <a:prstGeom prst="roundRect">
            <a:avLst/>
          </a:prstGeom>
          <a:solidFill>
            <a:srgbClr val="3386FF"/>
          </a:solidFill>
          <a:ln>
            <a:solidFill>
              <a:srgbClr val="338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Decoupage design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0E19A7F-6CAC-40F2-9DBA-7603B1D9D367}"/>
              </a:ext>
            </a:extLst>
          </p:cNvPr>
          <p:cNvSpPr/>
          <p:nvPr/>
        </p:nvSpPr>
        <p:spPr>
          <a:xfrm>
            <a:off x="6983224" y="4701252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Olympics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6ABDF0-9E80-4A73-8474-506B79FED055}"/>
              </a:ext>
            </a:extLst>
          </p:cNvPr>
          <p:cNvSpPr/>
          <p:nvPr/>
        </p:nvSpPr>
        <p:spPr>
          <a:xfrm>
            <a:off x="8503097" y="4701252"/>
            <a:ext cx="1268730" cy="61722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Felt puppet making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D7D0EA9-6DC2-475B-9B78-E72B6D398744}"/>
              </a:ext>
            </a:extLst>
          </p:cNvPr>
          <p:cNvSpPr/>
          <p:nvPr/>
        </p:nvSpPr>
        <p:spPr>
          <a:xfrm>
            <a:off x="10022970" y="4713985"/>
            <a:ext cx="1268730" cy="61722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Origami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327E9F2-9624-4BA1-B165-AFF302574E4B}"/>
              </a:ext>
            </a:extLst>
          </p:cNvPr>
          <p:cNvSpPr/>
          <p:nvPr/>
        </p:nvSpPr>
        <p:spPr>
          <a:xfrm>
            <a:off x="2423605" y="5558068"/>
            <a:ext cx="1268730" cy="61722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Magic wand making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9B47C12-0FB3-41C6-B5A4-25B9E0D78493}"/>
              </a:ext>
            </a:extLst>
          </p:cNvPr>
          <p:cNvSpPr/>
          <p:nvPr/>
        </p:nvSpPr>
        <p:spPr>
          <a:xfrm>
            <a:off x="3943478" y="5558068"/>
            <a:ext cx="1268730" cy="61722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Jazz aerobics	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E0E62DA-E77A-4270-A943-EDA4255C3CEE}"/>
              </a:ext>
            </a:extLst>
          </p:cNvPr>
          <p:cNvSpPr/>
          <p:nvPr/>
        </p:nvSpPr>
        <p:spPr>
          <a:xfrm>
            <a:off x="5463351" y="5558068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Potion making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BAC2E71-5F35-42DA-9AEB-67E241DF2491}"/>
              </a:ext>
            </a:extLst>
          </p:cNvPr>
          <p:cNvSpPr/>
          <p:nvPr/>
        </p:nvSpPr>
        <p:spPr>
          <a:xfrm>
            <a:off x="6983224" y="5558068"/>
            <a:ext cx="1268730" cy="61722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Costume design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576A098-0D73-4AF5-A004-7BA31047A177}"/>
              </a:ext>
            </a:extLst>
          </p:cNvPr>
          <p:cNvSpPr/>
          <p:nvPr/>
        </p:nvSpPr>
        <p:spPr>
          <a:xfrm>
            <a:off x="8503097" y="5558068"/>
            <a:ext cx="1268730" cy="617220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Meditation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520D636-753C-4C9C-ABA4-6B009382C11E}"/>
              </a:ext>
            </a:extLst>
          </p:cNvPr>
          <p:cNvSpPr/>
          <p:nvPr/>
        </p:nvSpPr>
        <p:spPr>
          <a:xfrm>
            <a:off x="10022970" y="5558068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 design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1" name="Picture 2" descr="if_idea__business__lamp__office__bulb__creativity__creative_2528097">
            <a:extLst>
              <a:ext uri="{FF2B5EF4-FFF2-40B4-BE49-F238E27FC236}">
                <a16:creationId xmlns:a16="http://schemas.microsoft.com/office/drawing/2014/main" id="{675C49E8-840A-4BF3-8E60-F84B410DC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57" y="1384168"/>
            <a:ext cx="626838" cy="62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if_handdrawn-globe_335393">
            <a:extLst>
              <a:ext uri="{FF2B5EF4-FFF2-40B4-BE49-F238E27FC236}">
                <a16:creationId xmlns:a16="http://schemas.microsoft.com/office/drawing/2014/main" id="{82DDF993-1C3C-435D-A398-95297864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18" y="1384168"/>
            <a:ext cx="626839" cy="62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 descr="if_Tilda_Icons_1ed_brain_3586372">
            <a:extLst>
              <a:ext uri="{FF2B5EF4-FFF2-40B4-BE49-F238E27FC236}">
                <a16:creationId xmlns:a16="http://schemas.microsoft.com/office/drawing/2014/main" id="{D1ABCF06-3721-450E-A768-75B69618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30" y="1384168"/>
            <a:ext cx="626838" cy="62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 descr="if_handdrawn-graduation-cap_335396">
            <a:extLst>
              <a:ext uri="{FF2B5EF4-FFF2-40B4-BE49-F238E27FC236}">
                <a16:creationId xmlns:a16="http://schemas.microsoft.com/office/drawing/2014/main" id="{1270DFC0-1659-4755-B576-EAE93CE90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53" y="1384168"/>
            <a:ext cx="626838" cy="62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982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475</Words>
  <Application>Microsoft Office PowerPoint</Application>
  <PresentationFormat>Widescreen</PresentationFormat>
  <Paragraphs>185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Verdana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Morwood</dc:creator>
  <cp:lastModifiedBy>Layla Evans</cp:lastModifiedBy>
  <cp:revision>26</cp:revision>
  <dcterms:created xsi:type="dcterms:W3CDTF">2019-10-18T09:38:32Z</dcterms:created>
  <dcterms:modified xsi:type="dcterms:W3CDTF">2020-09-25T09:14:14Z</dcterms:modified>
</cp:coreProperties>
</file>