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0DB"/>
    <a:srgbClr val="2C4254"/>
    <a:srgbClr val="96A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3212-98A5-4184-80FF-F1F3CFAF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432C9-3C84-4F3D-B4CA-38D60CC0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0EE5-2D2D-4911-BDD3-BB0C9EED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BCCA3-6410-497E-84D9-4FD5627D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355A-7988-4EF0-9D3E-05F67378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971A-27A1-419B-B2B4-96C86F02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938A6-8AF3-404F-B288-152B66FE2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931A-CB9B-4A3D-9602-AA98F497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16AC7-409A-4F77-BC41-A629DF7C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8317-A4F0-4CD3-8466-C601B91F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5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DDBE1-C61E-479C-881C-22A939388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86EF5-2462-4233-B121-A891EF460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60126-0FD1-4482-A42C-BBCCA2CD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3A4A-0D69-4152-9DBA-4650CC4C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72F6-58B5-4DCE-9B33-90E5645B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3917-BCB0-441A-9059-C32ABF06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8840-F903-4F9F-B592-BCA63EDE1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3E48-B68D-4A5B-860E-C041235F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2D28-58D6-41B9-8D2D-5C82D120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7BCCC-E400-49D0-B331-65AA97A7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3BA4-DE18-4658-8A44-ACC3C958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E29DC-3EC3-4B6A-9BAD-2C3B5BA83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AA34-B024-4509-9380-91648C1B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A79A7-6D2F-4302-A735-EA189E71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945E-0E29-43BE-B284-A141410C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C16D-90DD-42CA-BCF6-ECED3584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909C-AD32-47B8-AD2B-338CA1F75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5544A-8A8D-48EA-9214-984D40EBF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788DA-4977-4048-98B3-1E2FE8CB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A0AEB-56DD-4446-978B-9DB3D074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EC4F8-CD49-4C7B-B154-E4FC36CA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7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B6DB-6A09-476D-B809-9A903ECB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EEA50-4497-4AFC-9CAD-ABCA6B91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8479-8A53-495F-A790-1AD37AEFE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8D6DB-506D-40C1-B844-584FE007C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CF3F5-45BF-481F-8295-DB63CE172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8C24E-F71E-4625-B634-BDAF9D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64131-6DB0-4F4B-949D-5BECB01C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37966-FC16-4BA7-B69B-7D664628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9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EC31-62AB-4C2F-80F9-5B453AED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8AEF7-C73E-4E7C-B333-78406CAC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567D6-EF5B-4F3F-827B-B48874C9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3E127-7854-4C7D-A45E-A52188C0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5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0F28C-E5BC-4D66-9F75-F0E6BC47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B3288-51C1-40E9-AFE2-61737F5E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A9359-061B-41C8-A737-4D2CCACF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6DE-07AC-4C5C-AC90-9281D5F0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F1FB-5946-4D86-9539-8FD0BC35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45C89-D5CB-450B-8042-130C9B7A8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AD45-608F-4333-A6E4-618F6E6A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2F746-A91A-4EE0-B3FF-2F425962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6CCBE-3010-43C9-A26B-102F2093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A632-D10B-45B8-8EC2-0934C6FF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93CC9-EC1B-4A5C-980F-1F21F8FA1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3369D-A79F-4DCF-A68B-4038D1D9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4546C-57EA-4659-852F-745D38B1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90041-4EDF-42B9-93A8-1BC7E4DC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97669-3C31-4CBA-BEAC-05EF754B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7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843A4-79F4-4281-B853-9D4CC20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02D6-27B0-4CFA-8442-EF7993CBA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B9C5-783C-44F9-8BF1-04A50B102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5F2B-9850-464E-A79E-6A2841B7C5B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39EE-9CCD-41D3-80F7-D3DFB945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1DF0-C2F6-4A24-83D3-3B9C3A18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4B7A-E952-482C-AFF2-DD26EACD6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3CF308-CE21-41F1-B0C7-0311EC1635EC}"/>
              </a:ext>
            </a:extLst>
          </p:cNvPr>
          <p:cNvSpPr/>
          <p:nvPr/>
        </p:nvSpPr>
        <p:spPr>
          <a:xfrm>
            <a:off x="1616140" y="163664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DF4943-E871-4F6A-8298-237107771964}"/>
              </a:ext>
            </a:extLst>
          </p:cNvPr>
          <p:cNvSpPr/>
          <p:nvPr/>
        </p:nvSpPr>
        <p:spPr>
          <a:xfrm>
            <a:off x="454793" y="2226033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D731238-3879-45D7-8F3B-2597141B643B}"/>
              </a:ext>
            </a:extLst>
          </p:cNvPr>
          <p:cNvSpPr/>
          <p:nvPr/>
        </p:nvSpPr>
        <p:spPr>
          <a:xfrm>
            <a:off x="1612472" y="2226033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D45256B-0502-4AE7-A1FD-5E8B43924659}"/>
              </a:ext>
            </a:extLst>
          </p:cNvPr>
          <p:cNvSpPr/>
          <p:nvPr/>
        </p:nvSpPr>
        <p:spPr>
          <a:xfrm>
            <a:off x="454793" y="3081851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6FBEE0-71DB-47FE-A853-168EE28679E2}"/>
              </a:ext>
            </a:extLst>
          </p:cNvPr>
          <p:cNvSpPr/>
          <p:nvPr/>
        </p:nvSpPr>
        <p:spPr>
          <a:xfrm>
            <a:off x="454793" y="3937669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13:30-15:00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9AD396-BF50-469A-97BD-F4EE6439040E}"/>
              </a:ext>
            </a:extLst>
          </p:cNvPr>
          <p:cNvSpPr/>
          <p:nvPr/>
        </p:nvSpPr>
        <p:spPr>
          <a:xfrm>
            <a:off x="454793" y="4793487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EA01342-C432-4DA0-BD58-6E2B498B229C}"/>
              </a:ext>
            </a:extLst>
          </p:cNvPr>
          <p:cNvSpPr/>
          <p:nvPr/>
        </p:nvSpPr>
        <p:spPr>
          <a:xfrm>
            <a:off x="1590564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selfie challenge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55A8C-5137-45AB-B23F-BF50FCDE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51" y="23326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D10064-53B2-4BA9-85CF-B3109F472EBF}"/>
              </a:ext>
            </a:extLst>
          </p:cNvPr>
          <p:cNvSpPr/>
          <p:nvPr/>
        </p:nvSpPr>
        <p:spPr>
          <a:xfrm>
            <a:off x="3066177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F625A2-A3E0-4250-B390-759E4366ED2C}"/>
              </a:ext>
            </a:extLst>
          </p:cNvPr>
          <p:cNvSpPr/>
          <p:nvPr/>
        </p:nvSpPr>
        <p:spPr>
          <a:xfrm>
            <a:off x="10332219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C83E72-4290-4B63-9C19-3333C929B948}"/>
              </a:ext>
            </a:extLst>
          </p:cNvPr>
          <p:cNvSpPr/>
          <p:nvPr/>
        </p:nvSpPr>
        <p:spPr>
          <a:xfrm>
            <a:off x="8886378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7E9853-095F-416C-B05D-90788903EF3C}"/>
              </a:ext>
            </a:extLst>
          </p:cNvPr>
          <p:cNvSpPr/>
          <p:nvPr/>
        </p:nvSpPr>
        <p:spPr>
          <a:xfrm>
            <a:off x="7429415" y="163664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E88E30-9D03-43FE-B615-9B4D4F469FB7}"/>
              </a:ext>
            </a:extLst>
          </p:cNvPr>
          <p:cNvSpPr/>
          <p:nvPr/>
        </p:nvSpPr>
        <p:spPr>
          <a:xfrm>
            <a:off x="5975907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B46D43-182D-4AAF-A1BC-2B33BA4D8BC1}"/>
              </a:ext>
            </a:extLst>
          </p:cNvPr>
          <p:cNvSpPr/>
          <p:nvPr/>
        </p:nvSpPr>
        <p:spPr>
          <a:xfrm>
            <a:off x="4518944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2AFCBDC-C67B-4C84-8B20-B0C9C89CC170}"/>
              </a:ext>
            </a:extLst>
          </p:cNvPr>
          <p:cNvSpPr/>
          <p:nvPr/>
        </p:nvSpPr>
        <p:spPr>
          <a:xfrm>
            <a:off x="1610687" y="3084500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C68845E-6FD3-44DD-8738-BD64EDDB3BA2}"/>
              </a:ext>
            </a:extLst>
          </p:cNvPr>
          <p:cNvSpPr/>
          <p:nvPr/>
        </p:nvSpPr>
        <p:spPr>
          <a:xfrm>
            <a:off x="3064390" y="2234886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08FD515-CA63-410B-91DD-F98FAC0553AC}"/>
              </a:ext>
            </a:extLst>
          </p:cNvPr>
          <p:cNvSpPr/>
          <p:nvPr/>
        </p:nvSpPr>
        <p:spPr>
          <a:xfrm>
            <a:off x="304511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C742758-6221-4726-8A44-C3E25CA65B84}"/>
              </a:ext>
            </a:extLst>
          </p:cNvPr>
          <p:cNvSpPr/>
          <p:nvPr/>
        </p:nvSpPr>
        <p:spPr>
          <a:xfrm>
            <a:off x="3065490" y="3091136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discovery 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C1D3BA0-7DDA-4886-B0F9-33BE762C00AF}"/>
              </a:ext>
            </a:extLst>
          </p:cNvPr>
          <p:cNvSpPr/>
          <p:nvPr/>
        </p:nvSpPr>
        <p:spPr>
          <a:xfrm>
            <a:off x="4512923" y="2234886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97AD339-C7AB-49A2-ACAF-EB03E3A16262}"/>
              </a:ext>
            </a:extLst>
          </p:cNvPr>
          <p:cNvSpPr/>
          <p:nvPr/>
        </p:nvSpPr>
        <p:spPr>
          <a:xfrm>
            <a:off x="450930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in a traditional Cambridge University lecture theatre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0D2C713-F022-47A8-AEF9-D4A9DDED1EE9}"/>
              </a:ext>
            </a:extLst>
          </p:cNvPr>
          <p:cNvSpPr/>
          <p:nvPr/>
        </p:nvSpPr>
        <p:spPr>
          <a:xfrm>
            <a:off x="4512923" y="3091136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92971D2-0C96-4DE3-AEA2-6371DD566C33}"/>
              </a:ext>
            </a:extLst>
          </p:cNvPr>
          <p:cNvSpPr/>
          <p:nvPr/>
        </p:nvSpPr>
        <p:spPr>
          <a:xfrm>
            <a:off x="5975907" y="2234884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8F1D392-7FF5-49DC-88D5-44A60FCA7D75}"/>
              </a:ext>
            </a:extLst>
          </p:cNvPr>
          <p:cNvSpPr/>
          <p:nvPr/>
        </p:nvSpPr>
        <p:spPr>
          <a:xfrm>
            <a:off x="597349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676B9E9-75DF-4EEB-8F18-1A080E239381}"/>
              </a:ext>
            </a:extLst>
          </p:cNvPr>
          <p:cNvSpPr/>
          <p:nvPr/>
        </p:nvSpPr>
        <p:spPr>
          <a:xfrm>
            <a:off x="5968576" y="3081851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 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474DD9B-874C-4B47-BBD5-5102A8D30501}"/>
              </a:ext>
            </a:extLst>
          </p:cNvPr>
          <p:cNvSpPr/>
          <p:nvPr/>
        </p:nvSpPr>
        <p:spPr>
          <a:xfrm>
            <a:off x="5975907" y="3924636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9E3BC17-D9ED-4018-8C1B-E41C8E013B1C}"/>
              </a:ext>
            </a:extLst>
          </p:cNvPr>
          <p:cNvSpPr/>
          <p:nvPr/>
        </p:nvSpPr>
        <p:spPr>
          <a:xfrm>
            <a:off x="7447539" y="2234884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1338D10-755C-4569-8DAB-BE6CE927D81C}"/>
              </a:ext>
            </a:extLst>
          </p:cNvPr>
          <p:cNvSpPr/>
          <p:nvPr/>
        </p:nvSpPr>
        <p:spPr>
          <a:xfrm>
            <a:off x="744753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226AB15-3F20-4924-80ED-9E9368AEE759}"/>
              </a:ext>
            </a:extLst>
          </p:cNvPr>
          <p:cNvSpPr/>
          <p:nvPr/>
        </p:nvSpPr>
        <p:spPr>
          <a:xfrm>
            <a:off x="7436128" y="3083590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768FD96-7603-49A2-B534-F481B0C2FAFD}"/>
              </a:ext>
            </a:extLst>
          </p:cNvPr>
          <p:cNvSpPr/>
          <p:nvPr/>
        </p:nvSpPr>
        <p:spPr>
          <a:xfrm>
            <a:off x="8889833" y="2207779"/>
            <a:ext cx="1300293" cy="2372889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London including a sightseeing tour of Buckingham Palace, Big Ben, the Houses of Parliament and Westminster Abbey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7F91275-5820-4787-94EB-4FCA68C1F1FD}"/>
              </a:ext>
            </a:extLst>
          </p:cNvPr>
          <p:cNvSpPr/>
          <p:nvPr/>
        </p:nvSpPr>
        <p:spPr>
          <a:xfrm>
            <a:off x="8889832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544E3D0-0DF9-4027-8C27-0A56488D7AC7}"/>
              </a:ext>
            </a:extLst>
          </p:cNvPr>
          <p:cNvSpPr/>
          <p:nvPr/>
        </p:nvSpPr>
        <p:spPr>
          <a:xfrm>
            <a:off x="10332220" y="2207777"/>
            <a:ext cx="1300293" cy="1517072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morning for relaxing or enjoying Cambridge city centre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B267EE1-45DC-478B-A198-7C62309169C0}"/>
              </a:ext>
            </a:extLst>
          </p:cNvPr>
          <p:cNvSpPr/>
          <p:nvPr/>
        </p:nvSpPr>
        <p:spPr>
          <a:xfrm>
            <a:off x="10321484" y="3937668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and crafts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DB78902-5C2C-491E-AB83-34D88E8654B6}"/>
              </a:ext>
            </a:extLst>
          </p:cNvPr>
          <p:cNvSpPr/>
          <p:nvPr/>
        </p:nvSpPr>
        <p:spPr>
          <a:xfrm>
            <a:off x="10321483" y="4790748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Games night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CB771DC-8D2E-45CD-A73E-CC0A199FAD6D}"/>
              </a:ext>
            </a:extLst>
          </p:cNvPr>
          <p:cNvSpPr/>
          <p:nvPr/>
        </p:nvSpPr>
        <p:spPr>
          <a:xfrm>
            <a:off x="7436128" y="392130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AD26660-7617-4EEA-8773-87F0F590437F}"/>
              </a:ext>
            </a:extLst>
          </p:cNvPr>
          <p:cNvSpPr/>
          <p:nvPr/>
        </p:nvSpPr>
        <p:spPr>
          <a:xfrm>
            <a:off x="4518944" y="392130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visit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9A766C-EFC3-48FC-B58E-DDE035170118}"/>
              </a:ext>
            </a:extLst>
          </p:cNvPr>
          <p:cNvSpPr/>
          <p:nvPr/>
        </p:nvSpPr>
        <p:spPr>
          <a:xfrm>
            <a:off x="3052294" y="394309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party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 visit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1B66D72-BCA4-437F-94F2-382656CBDD81}"/>
              </a:ext>
            </a:extLst>
          </p:cNvPr>
          <p:cNvSpPr/>
          <p:nvPr/>
        </p:nvSpPr>
        <p:spPr>
          <a:xfrm>
            <a:off x="1620643" y="3928817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Orientation </a:t>
            </a:r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 and walking </a:t>
            </a:r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 of Cambridge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031058D-6199-4DE0-A619-0F0897D754B7}"/>
              </a:ext>
            </a:extLst>
          </p:cNvPr>
          <p:cNvSpPr/>
          <p:nvPr/>
        </p:nvSpPr>
        <p:spPr>
          <a:xfrm>
            <a:off x="1604063" y="5586385"/>
            <a:ext cx="10028449" cy="16998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 residence by 21:30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F7F8469-0F1E-495C-BC83-06D1152B067A}"/>
              </a:ext>
            </a:extLst>
          </p:cNvPr>
          <p:cNvSpPr/>
          <p:nvPr/>
        </p:nvSpPr>
        <p:spPr>
          <a:xfrm>
            <a:off x="1604063" y="5844483"/>
            <a:ext cx="10028449" cy="169981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Chill-out time in the common room areas or bedrooms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AAF678D-6E9C-4EC8-9319-927C354A91C5}"/>
              </a:ext>
            </a:extLst>
          </p:cNvPr>
          <p:cNvSpPr/>
          <p:nvPr/>
        </p:nvSpPr>
        <p:spPr>
          <a:xfrm>
            <a:off x="1604063" y="6102582"/>
            <a:ext cx="10028677" cy="16120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their own rooms by 23:00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7B0DC0-9D07-4D3D-8A6F-A2448DAD76D3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Christopher Classic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One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3CF308-CE21-41F1-B0C7-0311EC1635EC}"/>
              </a:ext>
            </a:extLst>
          </p:cNvPr>
          <p:cNvSpPr/>
          <p:nvPr/>
        </p:nvSpPr>
        <p:spPr>
          <a:xfrm>
            <a:off x="1616140" y="163664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DF4943-E871-4F6A-8298-237107771964}"/>
              </a:ext>
            </a:extLst>
          </p:cNvPr>
          <p:cNvSpPr/>
          <p:nvPr/>
        </p:nvSpPr>
        <p:spPr>
          <a:xfrm>
            <a:off x="454793" y="2226033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10:00-11:30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D45256B-0502-4AE7-A1FD-5E8B43924659}"/>
              </a:ext>
            </a:extLst>
          </p:cNvPr>
          <p:cNvSpPr/>
          <p:nvPr/>
        </p:nvSpPr>
        <p:spPr>
          <a:xfrm>
            <a:off x="454793" y="3081851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13:30-15:00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6FBEE0-71DB-47FE-A853-168EE28679E2}"/>
              </a:ext>
            </a:extLst>
          </p:cNvPr>
          <p:cNvSpPr/>
          <p:nvPr/>
        </p:nvSpPr>
        <p:spPr>
          <a:xfrm>
            <a:off x="454793" y="3937669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15:30-17:00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9AD396-BF50-469A-97BD-F4EE6439040E}"/>
              </a:ext>
            </a:extLst>
          </p:cNvPr>
          <p:cNvSpPr/>
          <p:nvPr/>
        </p:nvSpPr>
        <p:spPr>
          <a:xfrm>
            <a:off x="454793" y="4793487"/>
            <a:ext cx="981512" cy="64300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EA01342-C432-4DA0-BD58-6E2B498B229C}"/>
              </a:ext>
            </a:extLst>
          </p:cNvPr>
          <p:cNvSpPr/>
          <p:nvPr/>
        </p:nvSpPr>
        <p:spPr>
          <a:xfrm>
            <a:off x="1590564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treasure hunt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55A8C-5137-45AB-B23F-BF50FCDE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51" y="233781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D10064-53B2-4BA9-85CF-B3109F472EBF}"/>
              </a:ext>
            </a:extLst>
          </p:cNvPr>
          <p:cNvSpPr/>
          <p:nvPr/>
        </p:nvSpPr>
        <p:spPr>
          <a:xfrm>
            <a:off x="3066177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F625A2-A3E0-4250-B390-759E4366ED2C}"/>
              </a:ext>
            </a:extLst>
          </p:cNvPr>
          <p:cNvSpPr/>
          <p:nvPr/>
        </p:nvSpPr>
        <p:spPr>
          <a:xfrm>
            <a:off x="10332219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C83E72-4290-4B63-9C19-3333C929B948}"/>
              </a:ext>
            </a:extLst>
          </p:cNvPr>
          <p:cNvSpPr/>
          <p:nvPr/>
        </p:nvSpPr>
        <p:spPr>
          <a:xfrm>
            <a:off x="8886378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7E9853-095F-416C-B05D-90788903EF3C}"/>
              </a:ext>
            </a:extLst>
          </p:cNvPr>
          <p:cNvSpPr/>
          <p:nvPr/>
        </p:nvSpPr>
        <p:spPr>
          <a:xfrm>
            <a:off x="7429415" y="163664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E88E30-9D03-43FE-B615-9B4D4F469FB7}"/>
              </a:ext>
            </a:extLst>
          </p:cNvPr>
          <p:cNvSpPr/>
          <p:nvPr/>
        </p:nvSpPr>
        <p:spPr>
          <a:xfrm>
            <a:off x="5975907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B46D43-182D-4AAF-A1BC-2B33BA4D8BC1}"/>
              </a:ext>
            </a:extLst>
          </p:cNvPr>
          <p:cNvSpPr/>
          <p:nvPr/>
        </p:nvSpPr>
        <p:spPr>
          <a:xfrm>
            <a:off x="4518944" y="164579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2AFCBDC-C67B-4C84-8B20-B0C9C89CC170}"/>
              </a:ext>
            </a:extLst>
          </p:cNvPr>
          <p:cNvSpPr/>
          <p:nvPr/>
        </p:nvSpPr>
        <p:spPr>
          <a:xfrm>
            <a:off x="1610687" y="3084500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1F3B84C-7F5E-4DE9-AD1F-4FA000379B9B}"/>
              </a:ext>
            </a:extLst>
          </p:cNvPr>
          <p:cNvSpPr/>
          <p:nvPr/>
        </p:nvSpPr>
        <p:spPr>
          <a:xfrm>
            <a:off x="1610686" y="3937668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08FD515-CA63-410B-91DD-F98FAC0553AC}"/>
              </a:ext>
            </a:extLst>
          </p:cNvPr>
          <p:cNvSpPr/>
          <p:nvPr/>
        </p:nvSpPr>
        <p:spPr>
          <a:xfrm>
            <a:off x="304511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Karaoke party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C742758-6221-4726-8A44-C3E25CA65B84}"/>
              </a:ext>
            </a:extLst>
          </p:cNvPr>
          <p:cNvSpPr/>
          <p:nvPr/>
        </p:nvSpPr>
        <p:spPr>
          <a:xfrm>
            <a:off x="3065490" y="3091136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A282E82-E166-4F76-9B20-C1B93AACA80D}"/>
              </a:ext>
            </a:extLst>
          </p:cNvPr>
          <p:cNvSpPr/>
          <p:nvPr/>
        </p:nvSpPr>
        <p:spPr>
          <a:xfrm>
            <a:off x="3060678" y="3937668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discovery 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97AD339-C7AB-49A2-ACAF-EB03E3A16262}"/>
              </a:ext>
            </a:extLst>
          </p:cNvPr>
          <p:cNvSpPr/>
          <p:nvPr/>
        </p:nvSpPr>
        <p:spPr>
          <a:xfrm>
            <a:off x="450930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myth-busting quiz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0D2C713-F022-47A8-AEF9-D4A9DDED1EE9}"/>
              </a:ext>
            </a:extLst>
          </p:cNvPr>
          <p:cNvSpPr/>
          <p:nvPr/>
        </p:nvSpPr>
        <p:spPr>
          <a:xfrm>
            <a:off x="4512923" y="3091136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72F9C35-93BE-446B-8E4D-80A0509E5BDB}"/>
              </a:ext>
            </a:extLst>
          </p:cNvPr>
          <p:cNvSpPr/>
          <p:nvPr/>
        </p:nvSpPr>
        <p:spPr>
          <a:xfrm>
            <a:off x="4523407" y="3945184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8F1D392-7FF5-49DC-88D5-44A60FCA7D75}"/>
              </a:ext>
            </a:extLst>
          </p:cNvPr>
          <p:cNvSpPr/>
          <p:nvPr/>
        </p:nvSpPr>
        <p:spPr>
          <a:xfrm>
            <a:off x="5971597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676B9E9-75DF-4EEB-8F18-1A080E239381}"/>
              </a:ext>
            </a:extLst>
          </p:cNvPr>
          <p:cNvSpPr/>
          <p:nvPr/>
        </p:nvSpPr>
        <p:spPr>
          <a:xfrm>
            <a:off x="5960355" y="3081988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1338D10-755C-4569-8DAB-BE6CE927D81C}"/>
              </a:ext>
            </a:extLst>
          </p:cNvPr>
          <p:cNvSpPr/>
          <p:nvPr/>
        </p:nvSpPr>
        <p:spPr>
          <a:xfrm>
            <a:off x="7429416" y="4793487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226AB15-3F20-4924-80ED-9E9368AEE759}"/>
              </a:ext>
            </a:extLst>
          </p:cNvPr>
          <p:cNvSpPr/>
          <p:nvPr/>
        </p:nvSpPr>
        <p:spPr>
          <a:xfrm>
            <a:off x="7436128" y="3083590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7E92CFD-A079-447E-85EA-5CDA089F7B8D}"/>
              </a:ext>
            </a:extLst>
          </p:cNvPr>
          <p:cNvSpPr/>
          <p:nvPr/>
        </p:nvSpPr>
        <p:spPr>
          <a:xfrm>
            <a:off x="7436128" y="3937668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768FD96-7603-49A2-B534-F481B0C2FAFD}"/>
              </a:ext>
            </a:extLst>
          </p:cNvPr>
          <p:cNvSpPr/>
          <p:nvPr/>
        </p:nvSpPr>
        <p:spPr>
          <a:xfrm>
            <a:off x="8889833" y="2207779"/>
            <a:ext cx="1300293" cy="2372889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Windsor Castle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7F91275-5820-4787-94EB-4FCA68C1F1FD}"/>
              </a:ext>
            </a:extLst>
          </p:cNvPr>
          <p:cNvSpPr/>
          <p:nvPr/>
        </p:nvSpPr>
        <p:spPr>
          <a:xfrm>
            <a:off x="8889832" y="480143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E81C39A-AC35-48D8-8E1A-65FDA50CC123}"/>
              </a:ext>
            </a:extLst>
          </p:cNvPr>
          <p:cNvSpPr/>
          <p:nvPr/>
        </p:nvSpPr>
        <p:spPr>
          <a:xfrm>
            <a:off x="10338365" y="2207778"/>
            <a:ext cx="1300293" cy="40647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6A52D93-20FD-487F-B487-85E52C504CA3}"/>
              </a:ext>
            </a:extLst>
          </p:cNvPr>
          <p:cNvSpPr/>
          <p:nvPr/>
        </p:nvSpPr>
        <p:spPr>
          <a:xfrm>
            <a:off x="5975908" y="2226033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visit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7A5FDA8-FB0F-490C-B094-C53826F4A498}"/>
              </a:ext>
            </a:extLst>
          </p:cNvPr>
          <p:cNvSpPr/>
          <p:nvPr/>
        </p:nvSpPr>
        <p:spPr>
          <a:xfrm>
            <a:off x="5971598" y="3945184"/>
            <a:ext cx="1300293" cy="643000"/>
          </a:xfrm>
          <a:prstGeom prst="roundRect">
            <a:avLst/>
          </a:prstGeom>
          <a:noFill/>
          <a:ln>
            <a:solidFill>
              <a:srgbClr val="2C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3FFA72-A762-4F07-A0E4-82B3018CEDB8}"/>
              </a:ext>
            </a:extLst>
          </p:cNvPr>
          <p:cNvSpPr/>
          <p:nvPr/>
        </p:nvSpPr>
        <p:spPr>
          <a:xfrm>
            <a:off x="1610685" y="2231332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tea party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 John’s College visit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9B33E85-DB0F-4E61-AB64-25DB1246F555}"/>
              </a:ext>
            </a:extLst>
          </p:cNvPr>
          <p:cNvSpPr/>
          <p:nvPr/>
        </p:nvSpPr>
        <p:spPr>
          <a:xfrm>
            <a:off x="3064389" y="2220127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society making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C85972D-62F8-407B-B949-C62A0241F82F}"/>
              </a:ext>
            </a:extLst>
          </p:cNvPr>
          <p:cNvSpPr/>
          <p:nvPr/>
        </p:nvSpPr>
        <p:spPr>
          <a:xfrm>
            <a:off x="4509307" y="2214755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Running club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064E610-4069-4C23-ACA6-CD9F18AB3FF6}"/>
              </a:ext>
            </a:extLst>
          </p:cNvPr>
          <p:cNvSpPr/>
          <p:nvPr/>
        </p:nvSpPr>
        <p:spPr>
          <a:xfrm>
            <a:off x="7425094" y="2234884"/>
            <a:ext cx="1300293" cy="64300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Museum of Anthropology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FBBAEE-7EB4-430F-8E35-397BE3D51C41}"/>
              </a:ext>
            </a:extLst>
          </p:cNvPr>
          <p:cNvSpPr/>
          <p:nvPr/>
        </p:nvSpPr>
        <p:spPr>
          <a:xfrm>
            <a:off x="1604063" y="5586386"/>
            <a:ext cx="8582609" cy="16998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 residence by 21:30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CCEE824-9FA9-4FEE-BC6F-46B82E159066}"/>
              </a:ext>
            </a:extLst>
          </p:cNvPr>
          <p:cNvSpPr/>
          <p:nvPr/>
        </p:nvSpPr>
        <p:spPr>
          <a:xfrm>
            <a:off x="1604063" y="5844484"/>
            <a:ext cx="8582609" cy="169980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Chill-out time in the common room areas </a:t>
            </a: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bedrooms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F441720-BA92-4320-95C7-5A6AEB40D183}"/>
              </a:ext>
            </a:extLst>
          </p:cNvPr>
          <p:cNvSpPr/>
          <p:nvPr/>
        </p:nvSpPr>
        <p:spPr>
          <a:xfrm>
            <a:off x="1604063" y="6102582"/>
            <a:ext cx="8582609" cy="169979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their own rooms by 23:00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73D502-1FBF-4EA2-89FC-C7B81B006214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Christopher Classic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Two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3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4CD70F-0F17-47C4-B2C7-D425BBF0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97" y="321704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F3127-CD9D-4EA7-B014-0B1D9CA09D13}"/>
              </a:ext>
            </a:extLst>
          </p:cNvPr>
          <p:cNvSpPr/>
          <p:nvPr/>
        </p:nvSpPr>
        <p:spPr>
          <a:xfrm>
            <a:off x="1281494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lecture at Cambridge University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0D2C7B-A1B8-4684-A39A-9248DE1D36B7}"/>
              </a:ext>
            </a:extLst>
          </p:cNvPr>
          <p:cNvSpPr/>
          <p:nvPr/>
        </p:nvSpPr>
        <p:spPr>
          <a:xfrm>
            <a:off x="2921074" y="1770853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7FCA79-807B-4EB2-B64B-6CDF54C443BF}"/>
              </a:ext>
            </a:extLst>
          </p:cNvPr>
          <p:cNvSpPr/>
          <p:nvPr/>
        </p:nvSpPr>
        <p:spPr>
          <a:xfrm>
            <a:off x="4607790" y="176430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004B73-E92D-4891-ABDB-58E2EEC7A03F}"/>
              </a:ext>
            </a:extLst>
          </p:cNvPr>
          <p:cNvSpPr/>
          <p:nvPr/>
        </p:nvSpPr>
        <p:spPr>
          <a:xfrm>
            <a:off x="6270938" y="17695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 visit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FD970F-6A65-4ACE-B50E-02030EDC54AE}"/>
              </a:ext>
            </a:extLst>
          </p:cNvPr>
          <p:cNvSpPr/>
          <p:nvPr/>
        </p:nvSpPr>
        <p:spPr>
          <a:xfrm>
            <a:off x="7934086" y="177293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C751A1-DE12-41F5-92AA-68747DA2E095}"/>
              </a:ext>
            </a:extLst>
          </p:cNvPr>
          <p:cNvSpPr/>
          <p:nvPr/>
        </p:nvSpPr>
        <p:spPr>
          <a:xfrm>
            <a:off x="9597234" y="176430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9582A7-62A7-4F79-B060-757DF499AC8E}"/>
              </a:ext>
            </a:extLst>
          </p:cNvPr>
          <p:cNvSpPr/>
          <p:nvPr/>
        </p:nvSpPr>
        <p:spPr>
          <a:xfrm>
            <a:off x="1281494" y="2718384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582D8C-A89B-4F05-80E5-0FCBA6AD36BC}"/>
              </a:ext>
            </a:extLst>
          </p:cNvPr>
          <p:cNvSpPr/>
          <p:nvPr/>
        </p:nvSpPr>
        <p:spPr>
          <a:xfrm>
            <a:off x="1281494" y="366591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 Cambridge </a:t>
            </a:r>
          </a:p>
          <a:p>
            <a:pPr algn="ctr"/>
            <a:r>
              <a:rPr lang="en-U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CE1FB88-0BAF-493A-9E5D-EBE617854E0E}"/>
              </a:ext>
            </a:extLst>
          </p:cNvPr>
          <p:cNvSpPr/>
          <p:nvPr/>
        </p:nvSpPr>
        <p:spPr>
          <a:xfrm>
            <a:off x="1281494" y="46134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863B69-A160-4F60-B2CF-90B5E138619B}"/>
              </a:ext>
            </a:extLst>
          </p:cNvPr>
          <p:cNvSpPr/>
          <p:nvPr/>
        </p:nvSpPr>
        <p:spPr>
          <a:xfrm>
            <a:off x="1281494" y="556097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treasure hunt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D40884-B456-4C1B-89F3-DA904F75125C}"/>
              </a:ext>
            </a:extLst>
          </p:cNvPr>
          <p:cNvSpPr/>
          <p:nvPr/>
        </p:nvSpPr>
        <p:spPr>
          <a:xfrm>
            <a:off x="2944642" y="2720604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 visit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A57DC5-9987-49E8-BA9F-65527C06956F}"/>
              </a:ext>
            </a:extLst>
          </p:cNvPr>
          <p:cNvSpPr/>
          <p:nvPr/>
        </p:nvSpPr>
        <p:spPr>
          <a:xfrm>
            <a:off x="4607790" y="2701280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“Student life” presentation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C21C8D-46B2-48BC-8BA6-85017FC819EF}"/>
              </a:ext>
            </a:extLst>
          </p:cNvPr>
          <p:cNvSpPr/>
          <p:nvPr/>
        </p:nvSpPr>
        <p:spPr>
          <a:xfrm>
            <a:off x="6270938" y="273107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0F7CE8-FBBE-44E8-9D62-1251DC279389}"/>
              </a:ext>
            </a:extLst>
          </p:cNvPr>
          <p:cNvSpPr/>
          <p:nvPr/>
        </p:nvSpPr>
        <p:spPr>
          <a:xfrm>
            <a:off x="7934086" y="2731075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C7C4AC-002B-4584-8292-724747CDE651}"/>
              </a:ext>
            </a:extLst>
          </p:cNvPr>
          <p:cNvSpPr/>
          <p:nvPr/>
        </p:nvSpPr>
        <p:spPr>
          <a:xfrm>
            <a:off x="9597234" y="273107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Museum of Anthropology visit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B7D7A62-45DF-4B21-A0AD-181C3E7EB70B}"/>
              </a:ext>
            </a:extLst>
          </p:cNvPr>
          <p:cNvSpPr/>
          <p:nvPr/>
        </p:nvSpPr>
        <p:spPr>
          <a:xfrm>
            <a:off x="2944642" y="3665915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AF89626-9B1A-4764-883E-8A3E19B4AD84}"/>
              </a:ext>
            </a:extLst>
          </p:cNvPr>
          <p:cNvSpPr/>
          <p:nvPr/>
        </p:nvSpPr>
        <p:spPr>
          <a:xfrm>
            <a:off x="2944642" y="461344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Grantchester river walk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C1ECB4-7555-4B11-863C-8D1818464B8E}"/>
              </a:ext>
            </a:extLst>
          </p:cNvPr>
          <p:cNvSpPr/>
          <p:nvPr/>
        </p:nvSpPr>
        <p:spPr>
          <a:xfrm>
            <a:off x="2944642" y="556097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3466117-5D5B-4425-AFCF-7D736D2B599D}"/>
              </a:ext>
            </a:extLst>
          </p:cNvPr>
          <p:cNvSpPr/>
          <p:nvPr/>
        </p:nvSpPr>
        <p:spPr>
          <a:xfrm>
            <a:off x="4610058" y="367246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26CEAC0-C7F7-4195-BFB3-4776541D03FB}"/>
              </a:ext>
            </a:extLst>
          </p:cNvPr>
          <p:cNvSpPr/>
          <p:nvPr/>
        </p:nvSpPr>
        <p:spPr>
          <a:xfrm>
            <a:off x="6259953" y="3665915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en-U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Garden visit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28079-1DD9-4EE6-9E21-F8EEE50F9AC8}"/>
              </a:ext>
            </a:extLst>
          </p:cNvPr>
          <p:cNvSpPr/>
          <p:nvPr/>
        </p:nvSpPr>
        <p:spPr>
          <a:xfrm>
            <a:off x="7938622" y="366591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C67C814-8F95-4186-8FC7-B3AD61702747}"/>
              </a:ext>
            </a:extLst>
          </p:cNvPr>
          <p:cNvSpPr/>
          <p:nvPr/>
        </p:nvSpPr>
        <p:spPr>
          <a:xfrm>
            <a:off x="9617291" y="3672461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Running club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AEDB37-371E-48DC-A58C-E7A0CA0E0F8C}"/>
              </a:ext>
            </a:extLst>
          </p:cNvPr>
          <p:cNvSpPr/>
          <p:nvPr/>
        </p:nvSpPr>
        <p:spPr>
          <a:xfrm>
            <a:off x="4607790" y="46134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myth-busting quiz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C534C0-AC65-4E2E-B3BD-7E190C8E11DD}"/>
              </a:ext>
            </a:extLst>
          </p:cNvPr>
          <p:cNvSpPr/>
          <p:nvPr/>
        </p:nvSpPr>
        <p:spPr>
          <a:xfrm>
            <a:off x="4607790" y="556097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FC22057-26AA-469E-BF68-FDAB258B18D0}"/>
              </a:ext>
            </a:extLst>
          </p:cNvPr>
          <p:cNvSpPr/>
          <p:nvPr/>
        </p:nvSpPr>
        <p:spPr>
          <a:xfrm>
            <a:off x="6270938" y="461344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EE2376D-DCC6-4512-89C6-E6D9B168A65B}"/>
              </a:ext>
            </a:extLst>
          </p:cNvPr>
          <p:cNvSpPr/>
          <p:nvPr/>
        </p:nvSpPr>
        <p:spPr>
          <a:xfrm>
            <a:off x="6270938" y="556097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03F0CA5-BCC9-452B-A3E2-A4752602B65D}"/>
              </a:ext>
            </a:extLst>
          </p:cNvPr>
          <p:cNvSpPr/>
          <p:nvPr/>
        </p:nvSpPr>
        <p:spPr>
          <a:xfrm>
            <a:off x="7934086" y="556097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tea party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59084CA-DCE6-4B90-9D7A-2CC2DE8C9D4C}"/>
              </a:ext>
            </a:extLst>
          </p:cNvPr>
          <p:cNvSpPr/>
          <p:nvPr/>
        </p:nvSpPr>
        <p:spPr>
          <a:xfrm>
            <a:off x="7936052" y="46134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Watercolour painting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991D578-5FF0-4B06-8CAE-88041B0B2433}"/>
              </a:ext>
            </a:extLst>
          </p:cNvPr>
          <p:cNvSpPr/>
          <p:nvPr/>
        </p:nvSpPr>
        <p:spPr>
          <a:xfrm>
            <a:off x="9617291" y="461344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A54C5AA-4AE9-407C-979B-0DD437C33E49}"/>
              </a:ext>
            </a:extLst>
          </p:cNvPr>
          <p:cNvSpPr/>
          <p:nvPr/>
        </p:nvSpPr>
        <p:spPr>
          <a:xfrm>
            <a:off x="9597234" y="556097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visit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957C67-EC34-42A4-8E9B-39597555CED8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Christopher Classic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Activities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1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483</Words>
  <Application>Microsoft Office PowerPoint</Application>
  <PresentationFormat>Widescreen</PresentationFormat>
  <Paragraphs>173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Layla Evans</dc:creator>
  <cp:lastModifiedBy>Layla Evans</cp:lastModifiedBy>
  <cp:revision>54</cp:revision>
  <cp:lastPrinted>2019-10-18T11:03:36Z</cp:lastPrinted>
  <dcterms:created xsi:type="dcterms:W3CDTF">2019-10-16T08:53:19Z</dcterms:created>
  <dcterms:modified xsi:type="dcterms:W3CDTF">2021-10-26T10:34:06Z</dcterms:modified>
</cp:coreProperties>
</file>