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A9D"/>
    <a:srgbClr val="2C4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3D4E-F0AF-4EA0-9225-28A8EBEC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11B35-2431-4C83-906B-84FA1F234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EF3C-81AD-496D-AD7E-C677A40E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AA6F7-517A-4A34-8923-EBD349A4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5252E-C4C7-463B-B41A-F7D6DAC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8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002E-DC32-44C9-BE83-47A380D1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736A1-3957-4956-BA55-0DA13820B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C09F-E744-473B-ADE4-CBA9F15B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865A-5712-4648-8559-4E731759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D8FC-1152-44F6-82FE-B050B89D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69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7E478-8471-462D-A585-1C14E1554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EFD14-9B1B-4823-B8D8-B43C67A67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E496-9DDD-481E-938D-5E8DB017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8A23-7280-47CA-AA89-95349773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C8775-995F-4B32-B572-C937EA01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1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4D91-FE54-4F67-BFA0-EC9942C8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0832-9DB6-4D5E-8801-BD255B8A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AA28B-C438-4FC0-85F2-10FADF57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3697-0AE5-4883-9572-F0326BB7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FD39-D3B1-431C-BF0B-6E18633E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5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BEF4-AC82-4EFA-AD80-B088BB4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B764-0F65-4129-A713-E4C5288B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8486-7607-4D2A-B22F-ED0E346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33FD4-1FC7-4422-880E-0D8FECDA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11F4-CBFE-49E2-9220-2A87CB6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3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E1F2-CB46-4F4D-A6C4-33A524E8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7B-8169-409C-A973-24A50995A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FACB-189C-4569-B947-27EF4972F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E7653-6CA6-47D6-8444-5F5EF92D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196E9-7BE2-40E2-8582-179E2E30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DC380-74B6-41EE-BC92-80A2A6D7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7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3787-0B05-4E88-84AC-C32D716B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6EAC-83BF-4C57-AEEB-F945A978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F869E-59F0-4F4C-A7AB-71B2CF357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9CA7B-D00C-4CBE-A56C-0A3EF31EA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A8BB1-097A-4E3A-A1C4-2EEF9D733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4F1FE-E2BE-48DA-A9EB-B9D1ABBC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FE231-BC83-4C6E-B81C-54C9FC4E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0543B-FFD8-43D4-9F1D-11B78181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6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9847B-976C-4ED0-B6B5-42646F5E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29FAB-6067-43A1-ACAA-3E722C5C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4C6C-59F9-4EE5-A8BD-F85D0AEA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CC4E3-2E55-4CDB-BECD-DEDA684A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6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D74AA-0307-4AF3-A269-2C8852A7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3D815-0436-473F-B5E1-468D446F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2A14D-9109-432F-A13B-C66DECE0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4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2560-3C6E-447A-815B-690940F7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1A8C4-2209-461B-8799-7778823C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D778E-0692-48BB-A107-F12A2E2C7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924A6-D508-4A8E-9FA1-7AFAB2E8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E394C-8495-4BBB-8048-666D89F6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F787D-FB14-4D05-AA95-744D2128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CD25-E2F6-4550-A2DA-DB4BE07A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0085F-1288-46B8-A023-93C94BAB1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208BE-CD21-4ACA-90E4-89F6EE992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84BC0-F8C4-4A12-A2A9-25F9148D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2795E-1243-4AD0-BC4E-011FAF1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1A11-2BC6-4E6C-815D-3B05ECCF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7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83D98-A7E7-42A5-AB22-B1F619DE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D7650-3894-43AA-A8E1-AC08400A0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3DE0-1599-44D3-9C56-366A11663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28B4-FE9B-4987-874E-38C35B8B3E22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77666-9210-4EBB-BD67-B56ED396D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7659-C252-434C-BA97-57E52E8DE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D774-DB55-4BD6-BF59-C20EACB48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CD88CF-6A66-4A9E-9E29-939EA17EB0BD}"/>
              </a:ext>
            </a:extLst>
          </p:cNvPr>
          <p:cNvSpPr/>
          <p:nvPr/>
        </p:nvSpPr>
        <p:spPr>
          <a:xfrm>
            <a:off x="1616141" y="181012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364FDE-BC77-4BA7-92A6-C4C8DA4B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621F79-4BB7-42F9-9171-86BF96CDEA0C}"/>
              </a:ext>
            </a:extLst>
          </p:cNvPr>
          <p:cNvSpPr/>
          <p:nvPr/>
        </p:nvSpPr>
        <p:spPr>
          <a:xfrm>
            <a:off x="3043668" y="181012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6FC1AE-062F-4C65-94DD-236BEF7C1FF3}"/>
              </a:ext>
            </a:extLst>
          </p:cNvPr>
          <p:cNvSpPr/>
          <p:nvPr/>
        </p:nvSpPr>
        <p:spPr>
          <a:xfrm>
            <a:off x="4471195" y="1810124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6FF261-7CC2-4AAD-91C5-1E627EBF0F8D}"/>
              </a:ext>
            </a:extLst>
          </p:cNvPr>
          <p:cNvSpPr/>
          <p:nvPr/>
        </p:nvSpPr>
        <p:spPr>
          <a:xfrm>
            <a:off x="5900647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0184F6-95CD-4841-B7B7-50B177E42AD0}"/>
              </a:ext>
            </a:extLst>
          </p:cNvPr>
          <p:cNvSpPr/>
          <p:nvPr/>
        </p:nvSpPr>
        <p:spPr>
          <a:xfrm>
            <a:off x="7326249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22F681-25AE-484B-A6D0-F3818E964B4D}"/>
              </a:ext>
            </a:extLst>
          </p:cNvPr>
          <p:cNvSpPr/>
          <p:nvPr/>
        </p:nvSpPr>
        <p:spPr>
          <a:xfrm>
            <a:off x="8751851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D802AE-7B15-4661-AFB1-BBB2D4996229}"/>
              </a:ext>
            </a:extLst>
          </p:cNvPr>
          <p:cNvSpPr/>
          <p:nvPr/>
        </p:nvSpPr>
        <p:spPr>
          <a:xfrm>
            <a:off x="10177453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232EC1-09A2-4F4C-BE52-F6D6D62D7971}"/>
              </a:ext>
            </a:extLst>
          </p:cNvPr>
          <p:cNvSpPr/>
          <p:nvPr/>
        </p:nvSpPr>
        <p:spPr>
          <a:xfrm>
            <a:off x="454794" y="2320871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984174-2ECB-4851-ACFD-8BCC8925C45F}"/>
              </a:ext>
            </a:extLst>
          </p:cNvPr>
          <p:cNvSpPr/>
          <p:nvPr/>
        </p:nvSpPr>
        <p:spPr>
          <a:xfrm>
            <a:off x="454794" y="3106929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71F3FF-0CAF-4DA7-B9F5-CA05D63623F1}"/>
              </a:ext>
            </a:extLst>
          </p:cNvPr>
          <p:cNvSpPr/>
          <p:nvPr/>
        </p:nvSpPr>
        <p:spPr>
          <a:xfrm>
            <a:off x="454794" y="3892987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13:30-15:00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8FA208-222B-4F97-9550-BD1C35656591}"/>
              </a:ext>
            </a:extLst>
          </p:cNvPr>
          <p:cNvSpPr/>
          <p:nvPr/>
        </p:nvSpPr>
        <p:spPr>
          <a:xfrm>
            <a:off x="454793" y="4679045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4B88F4-1A38-4292-89E3-6A24D7E74C9A}"/>
              </a:ext>
            </a:extLst>
          </p:cNvPr>
          <p:cNvSpPr/>
          <p:nvPr/>
        </p:nvSpPr>
        <p:spPr>
          <a:xfrm>
            <a:off x="1616141" y="2320870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lessons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476EA9-3C2C-4CB1-ABC0-125A7BD275FC}"/>
              </a:ext>
            </a:extLst>
          </p:cNvPr>
          <p:cNvSpPr/>
          <p:nvPr/>
        </p:nvSpPr>
        <p:spPr>
          <a:xfrm>
            <a:off x="1616141" y="310692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lessons </a:t>
            </a:r>
          </a:p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B68F23-8AD8-4B4A-960C-5EA4D0D75E79}"/>
              </a:ext>
            </a:extLst>
          </p:cNvPr>
          <p:cNvSpPr/>
          <p:nvPr/>
        </p:nvSpPr>
        <p:spPr>
          <a:xfrm>
            <a:off x="1616141" y="389298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Orientation </a:t>
            </a:r>
            <a:r>
              <a:rPr lang="en-US" sz="80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 and walking </a:t>
            </a:r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 of Cambridge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EE7C82-6F95-424F-9B72-0A4CB142210C}"/>
              </a:ext>
            </a:extLst>
          </p:cNvPr>
          <p:cNvSpPr/>
          <p:nvPr/>
        </p:nvSpPr>
        <p:spPr>
          <a:xfrm>
            <a:off x="1616141" y="4679045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selfie challenge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9A2C7C-DC62-4419-A396-BABF3FC488ED}"/>
              </a:ext>
            </a:extLst>
          </p:cNvPr>
          <p:cNvSpPr/>
          <p:nvPr/>
        </p:nvSpPr>
        <p:spPr>
          <a:xfrm>
            <a:off x="3043668" y="232086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8A5F5E-3600-4C85-8BC7-E774787622C3}"/>
              </a:ext>
            </a:extLst>
          </p:cNvPr>
          <p:cNvSpPr/>
          <p:nvPr/>
        </p:nvSpPr>
        <p:spPr>
          <a:xfrm>
            <a:off x="4471195" y="2320868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E25B00-A75D-450C-9572-6BD604FC4207}"/>
              </a:ext>
            </a:extLst>
          </p:cNvPr>
          <p:cNvSpPr/>
          <p:nvPr/>
        </p:nvSpPr>
        <p:spPr>
          <a:xfrm>
            <a:off x="5900647" y="232086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D289B09-5A49-492F-84B3-C91D5176E35F}"/>
              </a:ext>
            </a:extLst>
          </p:cNvPr>
          <p:cNvSpPr/>
          <p:nvPr/>
        </p:nvSpPr>
        <p:spPr>
          <a:xfrm>
            <a:off x="7326249" y="232086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&amp; 2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AB0B624-B4AA-4608-8002-9EADB892AAB1}"/>
              </a:ext>
            </a:extLst>
          </p:cNvPr>
          <p:cNvSpPr/>
          <p:nvPr/>
        </p:nvSpPr>
        <p:spPr>
          <a:xfrm>
            <a:off x="3055243" y="311178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discovery lessons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C7B287E-C179-4A83-AE1B-3DE576CDC175}"/>
              </a:ext>
            </a:extLst>
          </p:cNvPr>
          <p:cNvSpPr/>
          <p:nvPr/>
        </p:nvSpPr>
        <p:spPr>
          <a:xfrm>
            <a:off x="4471195" y="311178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FBF05FA-845D-48F8-A4E8-F10B36392867}"/>
              </a:ext>
            </a:extLst>
          </p:cNvPr>
          <p:cNvSpPr/>
          <p:nvPr/>
        </p:nvSpPr>
        <p:spPr>
          <a:xfrm>
            <a:off x="5900647" y="311178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C11CE0E-0594-4D15-92FE-B69CE06D3B7D}"/>
              </a:ext>
            </a:extLst>
          </p:cNvPr>
          <p:cNvSpPr/>
          <p:nvPr/>
        </p:nvSpPr>
        <p:spPr>
          <a:xfrm>
            <a:off x="7326249" y="3100721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831DD4D-EA62-49BF-80A1-6786573DBC33}"/>
              </a:ext>
            </a:extLst>
          </p:cNvPr>
          <p:cNvSpPr/>
          <p:nvPr/>
        </p:nvSpPr>
        <p:spPr>
          <a:xfrm>
            <a:off x="3055243" y="389298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5 &amp; 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133223-D724-4300-8A39-71C14734D841}"/>
              </a:ext>
            </a:extLst>
          </p:cNvPr>
          <p:cNvSpPr/>
          <p:nvPr/>
        </p:nvSpPr>
        <p:spPr>
          <a:xfrm>
            <a:off x="4471195" y="389298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5 &amp; 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E1EDA39-C119-4660-8717-34CED52F7BD6}"/>
              </a:ext>
            </a:extLst>
          </p:cNvPr>
          <p:cNvSpPr/>
          <p:nvPr/>
        </p:nvSpPr>
        <p:spPr>
          <a:xfrm>
            <a:off x="7326249" y="388880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5 &amp; 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12CDD2-9B98-4CAE-AEA1-7D2F9B919260}"/>
              </a:ext>
            </a:extLst>
          </p:cNvPr>
          <p:cNvSpPr/>
          <p:nvPr/>
        </p:nvSpPr>
        <p:spPr>
          <a:xfrm>
            <a:off x="5910297" y="3888805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283B40-5FD7-4B96-910C-BC42BD2598D9}"/>
              </a:ext>
            </a:extLst>
          </p:cNvPr>
          <p:cNvSpPr/>
          <p:nvPr/>
        </p:nvSpPr>
        <p:spPr>
          <a:xfrm>
            <a:off x="3055243" y="4674185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74B0F19-727F-44AA-9054-301564C4C91E}"/>
              </a:ext>
            </a:extLst>
          </p:cNvPr>
          <p:cNvSpPr/>
          <p:nvPr/>
        </p:nvSpPr>
        <p:spPr>
          <a:xfrm>
            <a:off x="4487595" y="4674184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 in a traditional Cambridge University lecture theatre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F96B3FD-5322-4B14-BB3C-63F12C147DB4}"/>
              </a:ext>
            </a:extLst>
          </p:cNvPr>
          <p:cNvSpPr/>
          <p:nvPr/>
        </p:nvSpPr>
        <p:spPr>
          <a:xfrm>
            <a:off x="5910297" y="4665823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492095C-6826-4196-8193-AC015E85E95E}"/>
              </a:ext>
            </a:extLst>
          </p:cNvPr>
          <p:cNvSpPr/>
          <p:nvPr/>
        </p:nvSpPr>
        <p:spPr>
          <a:xfrm>
            <a:off x="7326249" y="4665823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E4057A-866C-4124-9ED3-1E5C8C690800}"/>
              </a:ext>
            </a:extLst>
          </p:cNvPr>
          <p:cNvSpPr/>
          <p:nvPr/>
        </p:nvSpPr>
        <p:spPr>
          <a:xfrm>
            <a:off x="8751851" y="4674184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 out 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93406E3-6832-46B5-934E-928B39444E8B}"/>
              </a:ext>
            </a:extLst>
          </p:cNvPr>
          <p:cNvSpPr/>
          <p:nvPr/>
        </p:nvSpPr>
        <p:spPr>
          <a:xfrm>
            <a:off x="10171653" y="2320867"/>
            <a:ext cx="1300294" cy="1428181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morning for relaxing or enjoying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3D1E6E3-20FE-407E-99D1-E1741DF555F3}"/>
              </a:ext>
            </a:extLst>
          </p:cNvPr>
          <p:cNvSpPr/>
          <p:nvPr/>
        </p:nvSpPr>
        <p:spPr>
          <a:xfrm>
            <a:off x="10171653" y="3894330"/>
            <a:ext cx="1294494" cy="642802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and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B84E37A-8635-4094-BC81-8AF73A214C61}"/>
              </a:ext>
            </a:extLst>
          </p:cNvPr>
          <p:cNvSpPr/>
          <p:nvPr/>
        </p:nvSpPr>
        <p:spPr>
          <a:xfrm>
            <a:off x="10171653" y="4665823"/>
            <a:ext cx="1294494" cy="642802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party for new and current students to meet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9963FA-BDAC-4444-96FD-9E13609C4657}"/>
              </a:ext>
            </a:extLst>
          </p:cNvPr>
          <p:cNvSpPr/>
          <p:nvPr/>
        </p:nvSpPr>
        <p:spPr>
          <a:xfrm>
            <a:off x="1629641" y="5454037"/>
            <a:ext cx="9836506" cy="19035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 residence by 21:30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898714B-FE38-48A9-B3F4-C08982B2DFA5}"/>
              </a:ext>
            </a:extLst>
          </p:cNvPr>
          <p:cNvSpPr/>
          <p:nvPr/>
        </p:nvSpPr>
        <p:spPr>
          <a:xfrm>
            <a:off x="1629641" y="5712135"/>
            <a:ext cx="9836506" cy="19035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Chill-out time in the common room areas or bedrooms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1BAA8CB-E3F0-456A-9898-30649CFAADA4}"/>
              </a:ext>
            </a:extLst>
          </p:cNvPr>
          <p:cNvSpPr/>
          <p:nvPr/>
        </p:nvSpPr>
        <p:spPr>
          <a:xfrm>
            <a:off x="1629641" y="5970233"/>
            <a:ext cx="9836506" cy="20477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their own rooms by 23:00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E148E7-C9B8-4DB9-B4C9-CEEEC10309CF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Christopher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One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48DABB9-D065-4931-8E1E-D26FE6564C13}"/>
              </a:ext>
            </a:extLst>
          </p:cNvPr>
          <p:cNvSpPr/>
          <p:nvPr/>
        </p:nvSpPr>
        <p:spPr>
          <a:xfrm>
            <a:off x="8755700" y="2316005"/>
            <a:ext cx="1300293" cy="2221128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London including a sightseeing tour of Buckingham Palace, Big Ben, the Houses of Parliament and Westminster Abbey</a:t>
            </a:r>
          </a:p>
        </p:txBody>
      </p:sp>
    </p:spTree>
    <p:extLst>
      <p:ext uri="{BB962C8B-B14F-4D97-AF65-F5344CB8AC3E}">
        <p14:creationId xmlns:p14="http://schemas.microsoft.com/office/powerpoint/2010/main" val="252392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CD88CF-6A66-4A9E-9E29-939EA17EB0BD}"/>
              </a:ext>
            </a:extLst>
          </p:cNvPr>
          <p:cNvSpPr/>
          <p:nvPr/>
        </p:nvSpPr>
        <p:spPr>
          <a:xfrm>
            <a:off x="1616141" y="181012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364FDE-BC77-4BA7-92A6-C4C8DA4B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621F79-4BB7-42F9-9171-86BF96CDEA0C}"/>
              </a:ext>
            </a:extLst>
          </p:cNvPr>
          <p:cNvSpPr/>
          <p:nvPr/>
        </p:nvSpPr>
        <p:spPr>
          <a:xfrm>
            <a:off x="3043668" y="1810125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6FC1AE-062F-4C65-94DD-236BEF7C1FF3}"/>
              </a:ext>
            </a:extLst>
          </p:cNvPr>
          <p:cNvSpPr/>
          <p:nvPr/>
        </p:nvSpPr>
        <p:spPr>
          <a:xfrm>
            <a:off x="4471195" y="1810124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6FF261-7CC2-4AAD-91C5-1E627EBF0F8D}"/>
              </a:ext>
            </a:extLst>
          </p:cNvPr>
          <p:cNvSpPr/>
          <p:nvPr/>
        </p:nvSpPr>
        <p:spPr>
          <a:xfrm>
            <a:off x="5900647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0184F6-95CD-4841-B7B7-50B177E42AD0}"/>
              </a:ext>
            </a:extLst>
          </p:cNvPr>
          <p:cNvSpPr/>
          <p:nvPr/>
        </p:nvSpPr>
        <p:spPr>
          <a:xfrm>
            <a:off x="7326249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22F681-25AE-484B-A6D0-F3818E964B4D}"/>
              </a:ext>
            </a:extLst>
          </p:cNvPr>
          <p:cNvSpPr/>
          <p:nvPr/>
        </p:nvSpPr>
        <p:spPr>
          <a:xfrm>
            <a:off x="8751851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D802AE-7B15-4661-AFB1-BBB2D4996229}"/>
              </a:ext>
            </a:extLst>
          </p:cNvPr>
          <p:cNvSpPr/>
          <p:nvPr/>
        </p:nvSpPr>
        <p:spPr>
          <a:xfrm>
            <a:off x="10177453" y="1810123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232EC1-09A2-4F4C-BE52-F6D6D62D7971}"/>
              </a:ext>
            </a:extLst>
          </p:cNvPr>
          <p:cNvSpPr/>
          <p:nvPr/>
        </p:nvSpPr>
        <p:spPr>
          <a:xfrm>
            <a:off x="454794" y="2320871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10:00-11:30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984174-2ECB-4851-ACFD-8BCC8925C45F}"/>
              </a:ext>
            </a:extLst>
          </p:cNvPr>
          <p:cNvSpPr/>
          <p:nvPr/>
        </p:nvSpPr>
        <p:spPr>
          <a:xfrm>
            <a:off x="454794" y="3106929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13:30-15:00</a:t>
            </a:r>
            <a:endPara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71F3FF-0CAF-4DA7-B9F5-CA05D63623F1}"/>
              </a:ext>
            </a:extLst>
          </p:cNvPr>
          <p:cNvSpPr/>
          <p:nvPr/>
        </p:nvSpPr>
        <p:spPr>
          <a:xfrm>
            <a:off x="454794" y="3892987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15:30-17:00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8FA208-222B-4F97-9550-BD1C35656591}"/>
              </a:ext>
            </a:extLst>
          </p:cNvPr>
          <p:cNvSpPr/>
          <p:nvPr/>
        </p:nvSpPr>
        <p:spPr>
          <a:xfrm>
            <a:off x="454793" y="4679045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4B88F4-1A38-4292-89E3-6A24D7E74C9A}"/>
              </a:ext>
            </a:extLst>
          </p:cNvPr>
          <p:cNvSpPr/>
          <p:nvPr/>
        </p:nvSpPr>
        <p:spPr>
          <a:xfrm>
            <a:off x="1616141" y="2320870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476EA9-3C2C-4CB1-ABC0-125A7BD275FC}"/>
              </a:ext>
            </a:extLst>
          </p:cNvPr>
          <p:cNvSpPr/>
          <p:nvPr/>
        </p:nvSpPr>
        <p:spPr>
          <a:xfrm>
            <a:off x="1616141" y="310692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B68F23-8AD8-4B4A-960C-5EA4D0D75E79}"/>
              </a:ext>
            </a:extLst>
          </p:cNvPr>
          <p:cNvSpPr/>
          <p:nvPr/>
        </p:nvSpPr>
        <p:spPr>
          <a:xfrm>
            <a:off x="1616141" y="389298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EE7C82-6F95-424F-9B72-0A4CB142210C}"/>
              </a:ext>
            </a:extLst>
          </p:cNvPr>
          <p:cNvSpPr/>
          <p:nvPr/>
        </p:nvSpPr>
        <p:spPr>
          <a:xfrm>
            <a:off x="1616141" y="4679045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treasure hunt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E25B00-A75D-450C-9572-6BD604FC4207}"/>
              </a:ext>
            </a:extLst>
          </p:cNvPr>
          <p:cNvSpPr/>
          <p:nvPr/>
        </p:nvSpPr>
        <p:spPr>
          <a:xfrm>
            <a:off x="5887147" y="388880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5 &amp; 6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831DD4D-EA62-49BF-80A1-6786573DBC33}"/>
              </a:ext>
            </a:extLst>
          </p:cNvPr>
          <p:cNvSpPr/>
          <p:nvPr/>
        </p:nvSpPr>
        <p:spPr>
          <a:xfrm>
            <a:off x="3055243" y="389298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discovery lessons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&amp; 6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133223-D724-4300-8A39-71C14734D841}"/>
              </a:ext>
            </a:extLst>
          </p:cNvPr>
          <p:cNvSpPr/>
          <p:nvPr/>
        </p:nvSpPr>
        <p:spPr>
          <a:xfrm>
            <a:off x="4471195" y="389298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5 &amp; 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E1EDA39-C119-4660-8717-34CED52F7BD6}"/>
              </a:ext>
            </a:extLst>
          </p:cNvPr>
          <p:cNvSpPr/>
          <p:nvPr/>
        </p:nvSpPr>
        <p:spPr>
          <a:xfrm>
            <a:off x="7326249" y="388880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5 &amp; 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12CDD2-9B98-4CAE-AEA1-7D2F9B919260}"/>
              </a:ext>
            </a:extLst>
          </p:cNvPr>
          <p:cNvSpPr/>
          <p:nvPr/>
        </p:nvSpPr>
        <p:spPr>
          <a:xfrm>
            <a:off x="5887147" y="2320944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 College Chapel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Debating club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283B40-5FD7-4B96-910C-BC42BD2598D9}"/>
              </a:ext>
            </a:extLst>
          </p:cNvPr>
          <p:cNvSpPr/>
          <p:nvPr/>
        </p:nvSpPr>
        <p:spPr>
          <a:xfrm>
            <a:off x="3055243" y="4674185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</a:t>
            </a:r>
          </a:p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myth-busting </a:t>
            </a:r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74B0F19-727F-44AA-9054-301564C4C91E}"/>
              </a:ext>
            </a:extLst>
          </p:cNvPr>
          <p:cNvSpPr/>
          <p:nvPr/>
        </p:nvSpPr>
        <p:spPr>
          <a:xfrm>
            <a:off x="4487595" y="4674184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Karaoke evening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F96B3FD-5322-4B14-BB3C-63F12C147DB4}"/>
              </a:ext>
            </a:extLst>
          </p:cNvPr>
          <p:cNvSpPr/>
          <p:nvPr/>
        </p:nvSpPr>
        <p:spPr>
          <a:xfrm>
            <a:off x="5910297" y="4665823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492095C-6826-4196-8193-AC015E85E95E}"/>
              </a:ext>
            </a:extLst>
          </p:cNvPr>
          <p:cNvSpPr/>
          <p:nvPr/>
        </p:nvSpPr>
        <p:spPr>
          <a:xfrm>
            <a:off x="7326249" y="4665823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E4057A-866C-4124-9ED3-1E5C8C690800}"/>
              </a:ext>
            </a:extLst>
          </p:cNvPr>
          <p:cNvSpPr/>
          <p:nvPr/>
        </p:nvSpPr>
        <p:spPr>
          <a:xfrm>
            <a:off x="8751851" y="4674184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 out 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9963FA-BDAC-4444-96FD-9E13609C4657}"/>
              </a:ext>
            </a:extLst>
          </p:cNvPr>
          <p:cNvSpPr/>
          <p:nvPr/>
        </p:nvSpPr>
        <p:spPr>
          <a:xfrm>
            <a:off x="1629641" y="5454037"/>
            <a:ext cx="8422409" cy="178413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 residence by 21:30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898714B-FE38-48A9-B3F4-C08982B2DFA5}"/>
              </a:ext>
            </a:extLst>
          </p:cNvPr>
          <p:cNvSpPr/>
          <p:nvPr/>
        </p:nvSpPr>
        <p:spPr>
          <a:xfrm>
            <a:off x="1629641" y="5712135"/>
            <a:ext cx="8425584" cy="183840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Chill-out time in the common room areas </a:t>
            </a: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bedrooms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1BAA8CB-E3F0-456A-9898-30649CFAADA4}"/>
              </a:ext>
            </a:extLst>
          </p:cNvPr>
          <p:cNvSpPr/>
          <p:nvPr/>
        </p:nvSpPr>
        <p:spPr>
          <a:xfrm>
            <a:off x="1629641" y="5970234"/>
            <a:ext cx="8422504" cy="19035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their own rooms by 23:00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CBA91E9-C735-4813-B288-275AA492C924}"/>
              </a:ext>
            </a:extLst>
          </p:cNvPr>
          <p:cNvSpPr/>
          <p:nvPr/>
        </p:nvSpPr>
        <p:spPr>
          <a:xfrm>
            <a:off x="3043668" y="231600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A0C9A-B3B3-424F-9D8C-7C0121B4A7E9}"/>
              </a:ext>
            </a:extLst>
          </p:cNvPr>
          <p:cNvSpPr/>
          <p:nvPr/>
        </p:nvSpPr>
        <p:spPr>
          <a:xfrm>
            <a:off x="4454795" y="231967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059AED7-E91B-4BD0-B63B-62B2DD492350}"/>
              </a:ext>
            </a:extLst>
          </p:cNvPr>
          <p:cNvSpPr/>
          <p:nvPr/>
        </p:nvSpPr>
        <p:spPr>
          <a:xfrm>
            <a:off x="7314674" y="231250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248F2C6-ECCD-4024-8932-0B6429971958}"/>
              </a:ext>
            </a:extLst>
          </p:cNvPr>
          <p:cNvSpPr/>
          <p:nvPr/>
        </p:nvSpPr>
        <p:spPr>
          <a:xfrm>
            <a:off x="3043668" y="3102065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4FF3C92-1936-4CDD-8BD5-35D4712B5E54}"/>
              </a:ext>
            </a:extLst>
          </p:cNvPr>
          <p:cNvSpPr/>
          <p:nvPr/>
        </p:nvSpPr>
        <p:spPr>
          <a:xfrm>
            <a:off x="4454795" y="3100018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707E17-5702-4392-B356-FE703A5C18FB}"/>
              </a:ext>
            </a:extLst>
          </p:cNvPr>
          <p:cNvSpPr/>
          <p:nvPr/>
        </p:nvSpPr>
        <p:spPr>
          <a:xfrm>
            <a:off x="5887147" y="3099452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772359B-E8B5-4E0F-8B56-6BAA8B00ED9C}"/>
              </a:ext>
            </a:extLst>
          </p:cNvPr>
          <p:cNvSpPr/>
          <p:nvPr/>
        </p:nvSpPr>
        <p:spPr>
          <a:xfrm>
            <a:off x="7326249" y="3099240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skills </a:t>
            </a:r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</a:t>
            </a:r>
          </a:p>
          <a:p>
            <a:pPr algn="ctr"/>
            <a:r>
              <a:rPr lang="en-GB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US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473525B-F1E6-47AB-972B-1B5ED48DE22A}"/>
              </a:ext>
            </a:extLst>
          </p:cNvPr>
          <p:cNvSpPr/>
          <p:nvPr/>
        </p:nvSpPr>
        <p:spPr>
          <a:xfrm>
            <a:off x="10174553" y="2319674"/>
            <a:ext cx="1300294" cy="38409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59B00B7-445F-4DC7-985E-DA365A7D7279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Christopher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Two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4C74D32-D3E7-400B-8E07-431C594B8705}"/>
              </a:ext>
            </a:extLst>
          </p:cNvPr>
          <p:cNvSpPr/>
          <p:nvPr/>
        </p:nvSpPr>
        <p:spPr>
          <a:xfrm>
            <a:off x="8765351" y="2312507"/>
            <a:ext cx="1300293" cy="2224626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Windsor Castle</a:t>
            </a:r>
          </a:p>
        </p:txBody>
      </p:sp>
    </p:spTree>
    <p:extLst>
      <p:ext uri="{BB962C8B-B14F-4D97-AF65-F5344CB8AC3E}">
        <p14:creationId xmlns:p14="http://schemas.microsoft.com/office/powerpoint/2010/main" val="45865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64CD70F-0F17-47C4-B2C7-D425BBF0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97" y="321704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F3127-CD9D-4EA7-B014-0B1D9CA09D13}"/>
              </a:ext>
            </a:extLst>
          </p:cNvPr>
          <p:cNvSpPr/>
          <p:nvPr/>
        </p:nvSpPr>
        <p:spPr>
          <a:xfrm>
            <a:off x="1281494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lecture at Cambridge University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0D2C7B-A1B8-4684-A39A-9248DE1D36B7}"/>
              </a:ext>
            </a:extLst>
          </p:cNvPr>
          <p:cNvSpPr/>
          <p:nvPr/>
        </p:nvSpPr>
        <p:spPr>
          <a:xfrm>
            <a:off x="2921074" y="1770853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7FCA79-807B-4EB2-B64B-6CDF54C443BF}"/>
              </a:ext>
            </a:extLst>
          </p:cNvPr>
          <p:cNvSpPr/>
          <p:nvPr/>
        </p:nvSpPr>
        <p:spPr>
          <a:xfrm>
            <a:off x="4607790" y="176430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004B73-E92D-4891-ABDB-58E2EEC7A03F}"/>
              </a:ext>
            </a:extLst>
          </p:cNvPr>
          <p:cNvSpPr/>
          <p:nvPr/>
        </p:nvSpPr>
        <p:spPr>
          <a:xfrm>
            <a:off x="6270938" y="17695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 visit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BFD970F-6A65-4ACE-B50E-02030EDC54AE}"/>
              </a:ext>
            </a:extLst>
          </p:cNvPr>
          <p:cNvSpPr/>
          <p:nvPr/>
        </p:nvSpPr>
        <p:spPr>
          <a:xfrm>
            <a:off x="7934086" y="177293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C751A1-DE12-41F5-92AA-68747DA2E095}"/>
              </a:ext>
            </a:extLst>
          </p:cNvPr>
          <p:cNvSpPr/>
          <p:nvPr/>
        </p:nvSpPr>
        <p:spPr>
          <a:xfrm>
            <a:off x="9597234" y="176430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9582A7-62A7-4F79-B060-757DF499AC8E}"/>
              </a:ext>
            </a:extLst>
          </p:cNvPr>
          <p:cNvSpPr/>
          <p:nvPr/>
        </p:nvSpPr>
        <p:spPr>
          <a:xfrm>
            <a:off x="1281494" y="2718384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582D8C-A89B-4F05-80E5-0FCBA6AD36BC}"/>
              </a:ext>
            </a:extLst>
          </p:cNvPr>
          <p:cNvSpPr/>
          <p:nvPr/>
        </p:nvSpPr>
        <p:spPr>
          <a:xfrm>
            <a:off x="1281494" y="366591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</a:t>
            </a:r>
          </a:p>
          <a:p>
            <a:pPr algn="ctr"/>
            <a:r>
              <a:rPr lang="en-U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selfie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CE1FB88-0BAF-493A-9E5D-EBE617854E0E}"/>
              </a:ext>
            </a:extLst>
          </p:cNvPr>
          <p:cNvSpPr/>
          <p:nvPr/>
        </p:nvSpPr>
        <p:spPr>
          <a:xfrm>
            <a:off x="1281494" y="46134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863B69-A160-4F60-B2CF-90B5E138619B}"/>
              </a:ext>
            </a:extLst>
          </p:cNvPr>
          <p:cNvSpPr/>
          <p:nvPr/>
        </p:nvSpPr>
        <p:spPr>
          <a:xfrm>
            <a:off x="1281494" y="556097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treasure hunt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D40884-B456-4C1B-89F3-DA904F75125C}"/>
              </a:ext>
            </a:extLst>
          </p:cNvPr>
          <p:cNvSpPr/>
          <p:nvPr/>
        </p:nvSpPr>
        <p:spPr>
          <a:xfrm>
            <a:off x="2944642" y="2720604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 visit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A57DC5-9987-49E8-BA9F-65527C06956F}"/>
              </a:ext>
            </a:extLst>
          </p:cNvPr>
          <p:cNvSpPr/>
          <p:nvPr/>
        </p:nvSpPr>
        <p:spPr>
          <a:xfrm>
            <a:off x="4607790" y="2701280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“Student life” presentation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C21C8D-46B2-48BC-8BA6-85017FC819EF}"/>
              </a:ext>
            </a:extLst>
          </p:cNvPr>
          <p:cNvSpPr/>
          <p:nvPr/>
        </p:nvSpPr>
        <p:spPr>
          <a:xfrm>
            <a:off x="6270938" y="273107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0F7CE8-FBBE-44E8-9D62-1251DC279389}"/>
              </a:ext>
            </a:extLst>
          </p:cNvPr>
          <p:cNvSpPr/>
          <p:nvPr/>
        </p:nvSpPr>
        <p:spPr>
          <a:xfrm>
            <a:off x="7934086" y="2731075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C7C4AC-002B-4584-8292-724747CDE651}"/>
              </a:ext>
            </a:extLst>
          </p:cNvPr>
          <p:cNvSpPr/>
          <p:nvPr/>
        </p:nvSpPr>
        <p:spPr>
          <a:xfrm>
            <a:off x="9597234" y="273107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Museum of Anthropology visit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B7D7A62-45DF-4B21-A0AD-181C3E7EB70B}"/>
              </a:ext>
            </a:extLst>
          </p:cNvPr>
          <p:cNvSpPr/>
          <p:nvPr/>
        </p:nvSpPr>
        <p:spPr>
          <a:xfrm>
            <a:off x="2944642" y="3665915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AF89626-9B1A-4764-883E-8A3E19B4AD84}"/>
              </a:ext>
            </a:extLst>
          </p:cNvPr>
          <p:cNvSpPr/>
          <p:nvPr/>
        </p:nvSpPr>
        <p:spPr>
          <a:xfrm>
            <a:off x="2944642" y="461344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Grantchester river walk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C1ECB4-7555-4B11-863C-8D1818464B8E}"/>
              </a:ext>
            </a:extLst>
          </p:cNvPr>
          <p:cNvSpPr/>
          <p:nvPr/>
        </p:nvSpPr>
        <p:spPr>
          <a:xfrm>
            <a:off x="2944642" y="556097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3466117-5D5B-4425-AFCF-7D736D2B599D}"/>
              </a:ext>
            </a:extLst>
          </p:cNvPr>
          <p:cNvSpPr/>
          <p:nvPr/>
        </p:nvSpPr>
        <p:spPr>
          <a:xfrm>
            <a:off x="4610058" y="367246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26CEAC0-C7F7-4195-BFB3-4776541D03FB}"/>
              </a:ext>
            </a:extLst>
          </p:cNvPr>
          <p:cNvSpPr/>
          <p:nvPr/>
        </p:nvSpPr>
        <p:spPr>
          <a:xfrm>
            <a:off x="6259953" y="3665915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828079-1DD9-4EE6-9E21-F8EEE50F9AC8}"/>
              </a:ext>
            </a:extLst>
          </p:cNvPr>
          <p:cNvSpPr/>
          <p:nvPr/>
        </p:nvSpPr>
        <p:spPr>
          <a:xfrm>
            <a:off x="7938622" y="366591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C67C814-8F95-4186-8FC7-B3AD61702747}"/>
              </a:ext>
            </a:extLst>
          </p:cNvPr>
          <p:cNvSpPr/>
          <p:nvPr/>
        </p:nvSpPr>
        <p:spPr>
          <a:xfrm>
            <a:off x="9617291" y="3672461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Running club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AEDB37-371E-48DC-A58C-E7A0CA0E0F8C}"/>
              </a:ext>
            </a:extLst>
          </p:cNvPr>
          <p:cNvSpPr/>
          <p:nvPr/>
        </p:nvSpPr>
        <p:spPr>
          <a:xfrm>
            <a:off x="4607790" y="46134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myth-busting quiz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C534C0-AC65-4E2E-B3BD-7E190C8E11DD}"/>
              </a:ext>
            </a:extLst>
          </p:cNvPr>
          <p:cNvSpPr/>
          <p:nvPr/>
        </p:nvSpPr>
        <p:spPr>
          <a:xfrm>
            <a:off x="4607790" y="556097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Debating club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FC22057-26AA-469E-BF68-FDAB258B18D0}"/>
              </a:ext>
            </a:extLst>
          </p:cNvPr>
          <p:cNvSpPr/>
          <p:nvPr/>
        </p:nvSpPr>
        <p:spPr>
          <a:xfrm>
            <a:off x="6270938" y="461344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EE2376D-DCC6-4512-89C6-E6D9B168A65B}"/>
              </a:ext>
            </a:extLst>
          </p:cNvPr>
          <p:cNvSpPr/>
          <p:nvPr/>
        </p:nvSpPr>
        <p:spPr>
          <a:xfrm>
            <a:off x="6270938" y="556097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03F0CA5-BCC9-452B-A3E2-A4752602B65D}"/>
              </a:ext>
            </a:extLst>
          </p:cNvPr>
          <p:cNvSpPr/>
          <p:nvPr/>
        </p:nvSpPr>
        <p:spPr>
          <a:xfrm>
            <a:off x="7934086" y="556097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English tea party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59084CA-DCE6-4B90-9D7A-2CC2DE8C9D4C}"/>
              </a:ext>
            </a:extLst>
          </p:cNvPr>
          <p:cNvSpPr/>
          <p:nvPr/>
        </p:nvSpPr>
        <p:spPr>
          <a:xfrm>
            <a:off x="7936052" y="4613446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Watercolour painting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991D578-5FF0-4B06-8CAE-88041B0B2433}"/>
              </a:ext>
            </a:extLst>
          </p:cNvPr>
          <p:cNvSpPr/>
          <p:nvPr/>
        </p:nvSpPr>
        <p:spPr>
          <a:xfrm>
            <a:off x="9617291" y="461344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A54C5AA-4AE9-407C-979B-0DD437C33E49}"/>
              </a:ext>
            </a:extLst>
          </p:cNvPr>
          <p:cNvSpPr/>
          <p:nvPr/>
        </p:nvSpPr>
        <p:spPr>
          <a:xfrm>
            <a:off x="9597234" y="5560977"/>
            <a:ext cx="1421300" cy="678476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 College visit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98ABEC-4595-4FC7-A9D1-7C0FF5990AE0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Christopher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Activities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1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484</Words>
  <Application>Microsoft Office PowerPoint</Application>
  <PresentationFormat>Widescreen</PresentationFormat>
  <Paragraphs>151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Layla Evans</cp:lastModifiedBy>
  <cp:revision>28</cp:revision>
  <dcterms:created xsi:type="dcterms:W3CDTF">2019-10-21T14:50:44Z</dcterms:created>
  <dcterms:modified xsi:type="dcterms:W3CDTF">2021-10-26T11:14:30Z</dcterms:modified>
</cp:coreProperties>
</file>