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4255"/>
    <a:srgbClr val="96AA9D"/>
    <a:srgbClr val="F6AE2D"/>
    <a:srgbClr val="FFCF99"/>
    <a:srgbClr val="C16E70"/>
    <a:srgbClr val="37B06B"/>
    <a:srgbClr val="8BFFBF"/>
    <a:srgbClr val="E1CCF0"/>
    <a:srgbClr val="B3D9FF"/>
    <a:srgbClr val="FADD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5292FF-DED5-4674-84E6-5EB3DBE020D3}" v="17" dt="2024-04-01T16:12:25.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microsoft.com/office/2016/11/relationships/changesInfo" Target="changesInfos/changesInfo1.xml"/><Relationship Id="rId5" Type="http://schemas.openxmlformats.org/officeDocument/2006/relationships/slideMaster" Target="slideMasters/slideMaster1.xml"/><Relationship Id="rId1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ed Lalej" userId="03f9695a-d22e-457f-88c3-51ef8924e639" providerId="ADAL" clId="{6E2C4F6E-F7D1-44F1-ABBC-6D712F00D539}"/>
    <pc:docChg chg="undo custSel modSld">
      <pc:chgData name="Mohamed Lalej" userId="03f9695a-d22e-457f-88c3-51ef8924e639" providerId="ADAL" clId="{6E2C4F6E-F7D1-44F1-ABBC-6D712F00D539}" dt="2023-09-27T11:06:13.422" v="1217" actId="20577"/>
      <pc:docMkLst>
        <pc:docMk/>
      </pc:docMkLst>
      <pc:sldChg chg="addSp delSp modSp mod">
        <pc:chgData name="Mohamed Lalej" userId="03f9695a-d22e-457f-88c3-51ef8924e639" providerId="ADAL" clId="{6E2C4F6E-F7D1-44F1-ABBC-6D712F00D539}" dt="2023-09-27T11:06:13.422" v="1217" actId="20577"/>
        <pc:sldMkLst>
          <pc:docMk/>
          <pc:sldMk cId="31264071" sldId="260"/>
        </pc:sldMkLst>
        <pc:spChg chg="add mod">
          <ac:chgData name="Mohamed Lalej" userId="03f9695a-d22e-457f-88c3-51ef8924e639" providerId="ADAL" clId="{6E2C4F6E-F7D1-44F1-ABBC-6D712F00D539}" dt="2023-09-27T10:17:59.453" v="563" actId="1076"/>
          <ac:spMkLst>
            <pc:docMk/>
            <pc:sldMk cId="31264071" sldId="260"/>
            <ac:spMk id="2" creationId="{8A9F1DE5-6D80-5EFD-3998-9D863928B61E}"/>
          </ac:spMkLst>
        </pc:spChg>
        <pc:spChg chg="add mod">
          <ac:chgData name="Mohamed Lalej" userId="03f9695a-d22e-457f-88c3-51ef8924e639" providerId="ADAL" clId="{6E2C4F6E-F7D1-44F1-ABBC-6D712F00D539}" dt="2023-09-27T11:06:06.286" v="1215" actId="20577"/>
          <ac:spMkLst>
            <pc:docMk/>
            <pc:sldMk cId="31264071" sldId="260"/>
            <ac:spMk id="4" creationId="{7AEA3024-135E-1D0C-C474-6FEEE00F1B09}"/>
          </ac:spMkLst>
        </pc:spChg>
        <pc:spChg chg="add mod">
          <ac:chgData name="Mohamed Lalej" userId="03f9695a-d22e-457f-88c3-51ef8924e639" providerId="ADAL" clId="{6E2C4F6E-F7D1-44F1-ABBC-6D712F00D539}" dt="2023-09-27T10:29:05.686" v="891" actId="1076"/>
          <ac:spMkLst>
            <pc:docMk/>
            <pc:sldMk cId="31264071" sldId="260"/>
            <ac:spMk id="5" creationId="{D4CA0315-3552-17B7-C215-943A06909191}"/>
          </ac:spMkLst>
        </pc:spChg>
        <pc:spChg chg="mod">
          <ac:chgData name="Mohamed Lalej" userId="03f9695a-d22e-457f-88c3-51ef8924e639" providerId="ADAL" clId="{6E2C4F6E-F7D1-44F1-ABBC-6D712F00D539}" dt="2023-09-27T09:56:21.003" v="4" actId="20577"/>
          <ac:spMkLst>
            <pc:docMk/>
            <pc:sldMk cId="31264071" sldId="260"/>
            <ac:spMk id="6" creationId="{C65444D8-6EB5-4392-B266-43542D5ECFD8}"/>
          </ac:spMkLst>
        </pc:spChg>
        <pc:spChg chg="add mod">
          <ac:chgData name="Mohamed Lalej" userId="03f9695a-d22e-457f-88c3-51ef8924e639" providerId="ADAL" clId="{6E2C4F6E-F7D1-44F1-ABBC-6D712F00D539}" dt="2023-09-27T11:05:58.949" v="1214" actId="20577"/>
          <ac:spMkLst>
            <pc:docMk/>
            <pc:sldMk cId="31264071" sldId="260"/>
            <ac:spMk id="7" creationId="{8AE775AF-BE8B-CC1A-89EC-D84501C1202D}"/>
          </ac:spMkLst>
        </pc:spChg>
        <pc:spChg chg="add mod">
          <ac:chgData name="Mohamed Lalej" userId="03f9695a-d22e-457f-88c3-51ef8924e639" providerId="ADAL" clId="{6E2C4F6E-F7D1-44F1-ABBC-6D712F00D539}" dt="2023-09-27T10:29:37.130" v="898" actId="20577"/>
          <ac:spMkLst>
            <pc:docMk/>
            <pc:sldMk cId="31264071" sldId="260"/>
            <ac:spMk id="8" creationId="{D59E8F6F-E6C6-2C7A-376A-8C7C2A86E173}"/>
          </ac:spMkLst>
        </pc:spChg>
        <pc:spChg chg="add mod">
          <ac:chgData name="Mohamed Lalej" userId="03f9695a-d22e-457f-88c3-51ef8924e639" providerId="ADAL" clId="{6E2C4F6E-F7D1-44F1-ABBC-6D712F00D539}" dt="2023-09-27T10:31:21.902" v="904" actId="20577"/>
          <ac:spMkLst>
            <pc:docMk/>
            <pc:sldMk cId="31264071" sldId="260"/>
            <ac:spMk id="9" creationId="{7F632A3F-20EE-0B8F-7AF1-EE587D2209C8}"/>
          </ac:spMkLst>
        </pc:spChg>
        <pc:spChg chg="add mod">
          <ac:chgData name="Mohamed Lalej" userId="03f9695a-d22e-457f-88c3-51ef8924e639" providerId="ADAL" clId="{6E2C4F6E-F7D1-44F1-ABBC-6D712F00D539}" dt="2023-09-27T10:41:42.070" v="914" actId="20577"/>
          <ac:spMkLst>
            <pc:docMk/>
            <pc:sldMk cId="31264071" sldId="260"/>
            <ac:spMk id="10" creationId="{BCAD88EA-DC2D-E122-81DD-73CFFB998403}"/>
          </ac:spMkLst>
        </pc:spChg>
        <pc:spChg chg="add mod">
          <ac:chgData name="Mohamed Lalej" userId="03f9695a-d22e-457f-88c3-51ef8924e639" providerId="ADAL" clId="{6E2C4F6E-F7D1-44F1-ABBC-6D712F00D539}" dt="2023-09-27T10:41:18.970" v="911" actId="255"/>
          <ac:spMkLst>
            <pc:docMk/>
            <pc:sldMk cId="31264071" sldId="260"/>
            <ac:spMk id="11" creationId="{13F3585A-8BC1-728E-1D45-E2EE52DDED46}"/>
          </ac:spMkLst>
        </pc:spChg>
        <pc:spChg chg="add mod">
          <ac:chgData name="Mohamed Lalej" userId="03f9695a-d22e-457f-88c3-51ef8924e639" providerId="ADAL" clId="{6E2C4F6E-F7D1-44F1-ABBC-6D712F00D539}" dt="2023-09-27T10:42:43.758" v="924" actId="20577"/>
          <ac:spMkLst>
            <pc:docMk/>
            <pc:sldMk cId="31264071" sldId="260"/>
            <ac:spMk id="12" creationId="{CAB069C4-508E-A7B2-14AB-0A80351EAEA4}"/>
          </ac:spMkLst>
        </pc:spChg>
        <pc:spChg chg="mod">
          <ac:chgData name="Mohamed Lalej" userId="03f9695a-d22e-457f-88c3-51ef8924e639" providerId="ADAL" clId="{6E2C4F6E-F7D1-44F1-ABBC-6D712F00D539}" dt="2023-09-27T10:50:43.884" v="965" actId="1076"/>
          <ac:spMkLst>
            <pc:docMk/>
            <pc:sldMk cId="31264071" sldId="260"/>
            <ac:spMk id="13" creationId="{2BB94E40-4D77-B584-1748-391E63BD2FD5}"/>
          </ac:spMkLst>
        </pc:spChg>
        <pc:spChg chg="add mod">
          <ac:chgData name="Mohamed Lalej" userId="03f9695a-d22e-457f-88c3-51ef8924e639" providerId="ADAL" clId="{6E2C4F6E-F7D1-44F1-ABBC-6D712F00D539}" dt="2023-09-27T11:05:39.714" v="1209" actId="20577"/>
          <ac:spMkLst>
            <pc:docMk/>
            <pc:sldMk cId="31264071" sldId="260"/>
            <ac:spMk id="14" creationId="{248D9AFF-8A3C-E8CE-66D6-7ED1C52820D7}"/>
          </ac:spMkLst>
        </pc:spChg>
        <pc:spChg chg="add mod">
          <ac:chgData name="Mohamed Lalej" userId="03f9695a-d22e-457f-88c3-51ef8924e639" providerId="ADAL" clId="{6E2C4F6E-F7D1-44F1-ABBC-6D712F00D539}" dt="2023-09-27T10:42:56.771" v="926" actId="20577"/>
          <ac:spMkLst>
            <pc:docMk/>
            <pc:sldMk cId="31264071" sldId="260"/>
            <ac:spMk id="15" creationId="{065428EB-C2C9-32AD-2E3A-F64431C38E09}"/>
          </ac:spMkLst>
        </pc:spChg>
        <pc:spChg chg="add mod">
          <ac:chgData name="Mohamed Lalej" userId="03f9695a-d22e-457f-88c3-51ef8924e639" providerId="ADAL" clId="{6E2C4F6E-F7D1-44F1-ABBC-6D712F00D539}" dt="2023-09-27T11:04:58.200" v="1207" actId="20577"/>
          <ac:spMkLst>
            <pc:docMk/>
            <pc:sldMk cId="31264071" sldId="260"/>
            <ac:spMk id="16" creationId="{3AE93932-7E2C-1183-C6E4-2EE69AF06CE4}"/>
          </ac:spMkLst>
        </pc:spChg>
        <pc:spChg chg="mod">
          <ac:chgData name="Mohamed Lalej" userId="03f9695a-d22e-457f-88c3-51ef8924e639" providerId="ADAL" clId="{6E2C4F6E-F7D1-44F1-ABBC-6D712F00D539}" dt="2023-09-27T11:06:13.422" v="1217" actId="20577"/>
          <ac:spMkLst>
            <pc:docMk/>
            <pc:sldMk cId="31264071" sldId="260"/>
            <ac:spMk id="27" creationId="{071E338C-0671-43EB-A553-9A45DCC053B9}"/>
          </ac:spMkLst>
        </pc:spChg>
        <pc:spChg chg="mod">
          <ac:chgData name="Mohamed Lalej" userId="03f9695a-d22e-457f-88c3-51ef8924e639" providerId="ADAL" clId="{6E2C4F6E-F7D1-44F1-ABBC-6D712F00D539}" dt="2023-09-27T10:17:38.246" v="561" actId="1076"/>
          <ac:spMkLst>
            <pc:docMk/>
            <pc:sldMk cId="31264071" sldId="260"/>
            <ac:spMk id="34" creationId="{C18589CD-44F5-B727-161C-9945C4D9BDC6}"/>
          </ac:spMkLst>
        </pc:spChg>
        <pc:spChg chg="del">
          <ac:chgData name="Mohamed Lalej" userId="03f9695a-d22e-457f-88c3-51ef8924e639" providerId="ADAL" clId="{6E2C4F6E-F7D1-44F1-ABBC-6D712F00D539}" dt="2023-09-27T10:42:03.448" v="915" actId="21"/>
          <ac:spMkLst>
            <pc:docMk/>
            <pc:sldMk cId="31264071" sldId="260"/>
            <ac:spMk id="35" creationId="{D171A0FA-6EE6-D072-D016-3FF456458CBC}"/>
          </ac:spMkLst>
        </pc:spChg>
        <pc:spChg chg="del">
          <ac:chgData name="Mohamed Lalej" userId="03f9695a-d22e-457f-88c3-51ef8924e639" providerId="ADAL" clId="{6E2C4F6E-F7D1-44F1-ABBC-6D712F00D539}" dt="2023-09-27T10:42:08.587" v="916" actId="21"/>
          <ac:spMkLst>
            <pc:docMk/>
            <pc:sldMk cId="31264071" sldId="260"/>
            <ac:spMk id="36" creationId="{C7D58382-8E2D-17D4-2CE3-7FAD27F8519A}"/>
          </ac:spMkLst>
        </pc:spChg>
        <pc:spChg chg="mod">
          <ac:chgData name="Mohamed Lalej" userId="03f9695a-d22e-457f-88c3-51ef8924e639" providerId="ADAL" clId="{6E2C4F6E-F7D1-44F1-ABBC-6D712F00D539}" dt="2023-09-27T10:17:47.678" v="562" actId="1076"/>
          <ac:spMkLst>
            <pc:docMk/>
            <pc:sldMk cId="31264071" sldId="260"/>
            <ac:spMk id="37" creationId="{64A893D7-1F16-7092-0D39-7F887DA538D4}"/>
          </ac:spMkLst>
        </pc:spChg>
        <pc:spChg chg="del">
          <ac:chgData name="Mohamed Lalej" userId="03f9695a-d22e-457f-88c3-51ef8924e639" providerId="ADAL" clId="{6E2C4F6E-F7D1-44F1-ABBC-6D712F00D539}" dt="2023-09-27T10:17:09.507" v="558" actId="21"/>
          <ac:spMkLst>
            <pc:docMk/>
            <pc:sldMk cId="31264071" sldId="260"/>
            <ac:spMk id="38" creationId="{D77D7D8B-803A-67C0-89BF-5528509DA8F1}"/>
          </ac:spMkLst>
        </pc:spChg>
        <pc:spChg chg="del">
          <ac:chgData name="Mohamed Lalej" userId="03f9695a-d22e-457f-88c3-51ef8924e639" providerId="ADAL" clId="{6E2C4F6E-F7D1-44F1-ABBC-6D712F00D539}" dt="2023-09-27T10:28:40.195" v="887" actId="21"/>
          <ac:spMkLst>
            <pc:docMk/>
            <pc:sldMk cId="31264071" sldId="260"/>
            <ac:spMk id="39" creationId="{DEAFEC07-2BDA-5EAC-FF3A-0655998F5453}"/>
          </ac:spMkLst>
        </pc:spChg>
        <pc:spChg chg="mod">
          <ac:chgData name="Mohamed Lalej" userId="03f9695a-d22e-457f-88c3-51ef8924e639" providerId="ADAL" clId="{6E2C4F6E-F7D1-44F1-ABBC-6D712F00D539}" dt="2023-09-27T10:47:01.412" v="951" actId="1076"/>
          <ac:spMkLst>
            <pc:docMk/>
            <pc:sldMk cId="31264071" sldId="260"/>
            <ac:spMk id="40" creationId="{3EDDC044-12ED-F05A-E7DB-F31331A70785}"/>
          </ac:spMkLst>
        </pc:spChg>
        <pc:spChg chg="mod">
          <ac:chgData name="Mohamed Lalej" userId="03f9695a-d22e-457f-88c3-51ef8924e639" providerId="ADAL" clId="{6E2C4F6E-F7D1-44F1-ABBC-6D712F00D539}" dt="2023-09-27T10:47:20.587" v="953" actId="1076"/>
          <ac:spMkLst>
            <pc:docMk/>
            <pc:sldMk cId="31264071" sldId="260"/>
            <ac:spMk id="41" creationId="{80D284C0-BDDE-EFCC-BD08-A0E0BAA8DD12}"/>
          </ac:spMkLst>
        </pc:spChg>
        <pc:spChg chg="del">
          <ac:chgData name="Mohamed Lalej" userId="03f9695a-d22e-457f-88c3-51ef8924e639" providerId="ADAL" clId="{6E2C4F6E-F7D1-44F1-ABBC-6D712F00D539}" dt="2023-09-27T10:42:08.587" v="916" actId="21"/>
          <ac:spMkLst>
            <pc:docMk/>
            <pc:sldMk cId="31264071" sldId="260"/>
            <ac:spMk id="42" creationId="{D4829E66-ADD6-FC02-5F75-E908CBB444B7}"/>
          </ac:spMkLst>
        </pc:spChg>
        <pc:spChg chg="mod">
          <ac:chgData name="Mohamed Lalej" userId="03f9695a-d22e-457f-88c3-51ef8924e639" providerId="ADAL" clId="{6E2C4F6E-F7D1-44F1-ABBC-6D712F00D539}" dt="2023-09-27T10:46:44.933" v="949" actId="1076"/>
          <ac:spMkLst>
            <pc:docMk/>
            <pc:sldMk cId="31264071" sldId="260"/>
            <ac:spMk id="43" creationId="{A702B7B1-A012-A1FC-B66A-58C34A49BEEC}"/>
          </ac:spMkLst>
        </pc:spChg>
        <pc:spChg chg="mod">
          <ac:chgData name="Mohamed Lalej" userId="03f9695a-d22e-457f-88c3-51ef8924e639" providerId="ADAL" clId="{6E2C4F6E-F7D1-44F1-ABBC-6D712F00D539}" dt="2023-09-27T10:46:37.257" v="948" actId="1076"/>
          <ac:spMkLst>
            <pc:docMk/>
            <pc:sldMk cId="31264071" sldId="260"/>
            <ac:spMk id="44" creationId="{5BA2C2C3-DAC7-31D3-07BF-7ECA142B6E56}"/>
          </ac:spMkLst>
        </pc:spChg>
        <pc:spChg chg="mod">
          <ac:chgData name="Mohamed Lalej" userId="03f9695a-d22e-457f-88c3-51ef8924e639" providerId="ADAL" clId="{6E2C4F6E-F7D1-44F1-ABBC-6D712F00D539}" dt="2023-09-27T10:17:38.246" v="561" actId="1076"/>
          <ac:spMkLst>
            <pc:docMk/>
            <pc:sldMk cId="31264071" sldId="260"/>
            <ac:spMk id="46" creationId="{D16C445B-EE16-FA7B-C1D0-7037E8572BC3}"/>
          </ac:spMkLst>
        </pc:spChg>
        <pc:spChg chg="mod">
          <ac:chgData name="Mohamed Lalej" userId="03f9695a-d22e-457f-88c3-51ef8924e639" providerId="ADAL" clId="{6E2C4F6E-F7D1-44F1-ABBC-6D712F00D539}" dt="2023-09-27T10:53:30.728" v="1035" actId="20577"/>
          <ac:spMkLst>
            <pc:docMk/>
            <pc:sldMk cId="31264071" sldId="260"/>
            <ac:spMk id="47" creationId="{E4BC9470-0E14-0E2C-F655-3245E2111ED4}"/>
          </ac:spMkLst>
        </pc:spChg>
        <pc:spChg chg="del">
          <ac:chgData name="Mohamed Lalej" userId="03f9695a-d22e-457f-88c3-51ef8924e639" providerId="ADAL" clId="{6E2C4F6E-F7D1-44F1-ABBC-6D712F00D539}" dt="2023-09-27T10:17:09.507" v="558" actId="21"/>
          <ac:spMkLst>
            <pc:docMk/>
            <pc:sldMk cId="31264071" sldId="260"/>
            <ac:spMk id="48" creationId="{709AB02A-5147-DBD2-7F0F-31E767F2DCA1}"/>
          </ac:spMkLst>
        </pc:spChg>
        <pc:spChg chg="del">
          <ac:chgData name="Mohamed Lalej" userId="03f9695a-d22e-457f-88c3-51ef8924e639" providerId="ADAL" clId="{6E2C4F6E-F7D1-44F1-ABBC-6D712F00D539}" dt="2023-09-27T10:28:40.195" v="887" actId="21"/>
          <ac:spMkLst>
            <pc:docMk/>
            <pc:sldMk cId="31264071" sldId="260"/>
            <ac:spMk id="50" creationId="{F7AA7E3E-188F-5B08-DDE0-73371004554F}"/>
          </ac:spMkLst>
        </pc:spChg>
        <pc:spChg chg="del">
          <ac:chgData name="Mohamed Lalej" userId="03f9695a-d22e-457f-88c3-51ef8924e639" providerId="ADAL" clId="{6E2C4F6E-F7D1-44F1-ABBC-6D712F00D539}" dt="2023-09-27T10:42:03.448" v="915" actId="21"/>
          <ac:spMkLst>
            <pc:docMk/>
            <pc:sldMk cId="31264071" sldId="260"/>
            <ac:spMk id="51" creationId="{46C6459B-0E14-0241-8CDA-B84FF4F8A9B4}"/>
          </ac:spMkLst>
        </pc:spChg>
      </pc:sldChg>
    </pc:docChg>
  </pc:docChgLst>
  <pc:docChgLst>
    <pc:chgData name="Mohamed Lalej" userId="03f9695a-d22e-457f-88c3-51ef8924e639" providerId="ADAL" clId="{E55292FF-DED5-4674-84E6-5EB3DBE020D3}"/>
    <pc:docChg chg="custSel modSld">
      <pc:chgData name="Mohamed Lalej" userId="03f9695a-d22e-457f-88c3-51ef8924e639" providerId="ADAL" clId="{E55292FF-DED5-4674-84E6-5EB3DBE020D3}" dt="2024-04-01T16:12:25.401" v="679" actId="1076"/>
      <pc:docMkLst>
        <pc:docMk/>
      </pc:docMkLst>
      <pc:sldChg chg="addSp delSp modSp mod">
        <pc:chgData name="Mohamed Lalej" userId="03f9695a-d22e-457f-88c3-51ef8924e639" providerId="ADAL" clId="{E55292FF-DED5-4674-84E6-5EB3DBE020D3}" dt="2024-04-01T16:12:25.401" v="679" actId="1076"/>
        <pc:sldMkLst>
          <pc:docMk/>
          <pc:sldMk cId="31264071" sldId="260"/>
        </pc:sldMkLst>
        <pc:spChg chg="mod">
          <ac:chgData name="Mohamed Lalej" userId="03f9695a-d22e-457f-88c3-51ef8924e639" providerId="ADAL" clId="{E55292FF-DED5-4674-84E6-5EB3DBE020D3}" dt="2024-04-01T15:53:21.235" v="21" actId="20577"/>
          <ac:spMkLst>
            <pc:docMk/>
            <pc:sldMk cId="31264071" sldId="260"/>
            <ac:spMk id="2" creationId="{8A9F1DE5-6D80-5EFD-3998-9D863928B61E}"/>
          </ac:spMkLst>
        </pc:spChg>
        <pc:spChg chg="mod">
          <ac:chgData name="Mohamed Lalej" userId="03f9695a-d22e-457f-88c3-51ef8924e639" providerId="ADAL" clId="{E55292FF-DED5-4674-84E6-5EB3DBE020D3}" dt="2024-04-01T16:02:16.861" v="154" actId="20577"/>
          <ac:spMkLst>
            <pc:docMk/>
            <pc:sldMk cId="31264071" sldId="260"/>
            <ac:spMk id="4" creationId="{7AEA3024-135E-1D0C-C474-6FEEE00F1B09}"/>
          </ac:spMkLst>
        </pc:spChg>
        <pc:spChg chg="mod">
          <ac:chgData name="Mohamed Lalej" userId="03f9695a-d22e-457f-88c3-51ef8924e639" providerId="ADAL" clId="{E55292FF-DED5-4674-84E6-5EB3DBE020D3}" dt="2024-04-01T15:53:29.570" v="25" actId="20577"/>
          <ac:spMkLst>
            <pc:docMk/>
            <pc:sldMk cId="31264071" sldId="260"/>
            <ac:spMk id="5" creationId="{D4CA0315-3552-17B7-C215-943A06909191}"/>
          </ac:spMkLst>
        </pc:spChg>
        <pc:spChg chg="mod">
          <ac:chgData name="Mohamed Lalej" userId="03f9695a-d22e-457f-88c3-51ef8924e639" providerId="ADAL" clId="{E55292FF-DED5-4674-84E6-5EB3DBE020D3}" dt="2024-04-01T15:51:58.843" v="4" actId="20577"/>
          <ac:spMkLst>
            <pc:docMk/>
            <pc:sldMk cId="31264071" sldId="260"/>
            <ac:spMk id="6" creationId="{C65444D8-6EB5-4392-B266-43542D5ECFD8}"/>
          </ac:spMkLst>
        </pc:spChg>
        <pc:spChg chg="mod">
          <ac:chgData name="Mohamed Lalej" userId="03f9695a-d22e-457f-88c3-51ef8924e639" providerId="ADAL" clId="{E55292FF-DED5-4674-84E6-5EB3DBE020D3}" dt="2024-04-01T16:05:32.911" v="170" actId="20577"/>
          <ac:spMkLst>
            <pc:docMk/>
            <pc:sldMk cId="31264071" sldId="260"/>
            <ac:spMk id="7" creationId="{8AE775AF-BE8B-CC1A-89EC-D84501C1202D}"/>
          </ac:spMkLst>
        </pc:spChg>
        <pc:spChg chg="mod">
          <ac:chgData name="Mohamed Lalej" userId="03f9695a-d22e-457f-88c3-51ef8924e639" providerId="ADAL" clId="{E55292FF-DED5-4674-84E6-5EB3DBE020D3}" dt="2024-04-01T15:53:37.987" v="30" actId="20577"/>
          <ac:spMkLst>
            <pc:docMk/>
            <pc:sldMk cId="31264071" sldId="260"/>
            <ac:spMk id="8" creationId="{D59E8F6F-E6C6-2C7A-376A-8C7C2A86E173}"/>
          </ac:spMkLst>
        </pc:spChg>
        <pc:spChg chg="mod">
          <ac:chgData name="Mohamed Lalej" userId="03f9695a-d22e-457f-88c3-51ef8924e639" providerId="ADAL" clId="{E55292FF-DED5-4674-84E6-5EB3DBE020D3}" dt="2024-04-01T16:05:27.843" v="165" actId="20577"/>
          <ac:spMkLst>
            <pc:docMk/>
            <pc:sldMk cId="31264071" sldId="260"/>
            <ac:spMk id="9" creationId="{7F632A3F-20EE-0B8F-7AF1-EE587D2209C8}"/>
          </ac:spMkLst>
        </pc:spChg>
        <pc:spChg chg="mod">
          <ac:chgData name="Mohamed Lalej" userId="03f9695a-d22e-457f-88c3-51ef8924e639" providerId="ADAL" clId="{E55292FF-DED5-4674-84E6-5EB3DBE020D3}" dt="2024-04-01T15:53:49.834" v="35" actId="20577"/>
          <ac:spMkLst>
            <pc:docMk/>
            <pc:sldMk cId="31264071" sldId="260"/>
            <ac:spMk id="10" creationId="{BCAD88EA-DC2D-E122-81DD-73CFFB998403}"/>
          </ac:spMkLst>
        </pc:spChg>
        <pc:spChg chg="mod">
          <ac:chgData name="Mohamed Lalej" userId="03f9695a-d22e-457f-88c3-51ef8924e639" providerId="ADAL" clId="{E55292FF-DED5-4674-84E6-5EB3DBE020D3}" dt="2024-04-01T16:05:21.403" v="162" actId="20577"/>
          <ac:spMkLst>
            <pc:docMk/>
            <pc:sldMk cId="31264071" sldId="260"/>
            <ac:spMk id="11" creationId="{13F3585A-8BC1-728E-1D45-E2EE52DDED46}"/>
          </ac:spMkLst>
        </pc:spChg>
        <pc:spChg chg="mod">
          <ac:chgData name="Mohamed Lalej" userId="03f9695a-d22e-457f-88c3-51ef8924e639" providerId="ADAL" clId="{E55292FF-DED5-4674-84E6-5EB3DBE020D3}" dt="2024-04-01T15:54:52.268" v="39" actId="20577"/>
          <ac:spMkLst>
            <pc:docMk/>
            <pc:sldMk cId="31264071" sldId="260"/>
            <ac:spMk id="12" creationId="{CAB069C4-508E-A7B2-14AB-0A80351EAEA4}"/>
          </ac:spMkLst>
        </pc:spChg>
        <pc:spChg chg="mod">
          <ac:chgData name="Mohamed Lalej" userId="03f9695a-d22e-457f-88c3-51ef8924e639" providerId="ADAL" clId="{E55292FF-DED5-4674-84E6-5EB3DBE020D3}" dt="2024-04-01T15:58:52.856" v="68"/>
          <ac:spMkLst>
            <pc:docMk/>
            <pc:sldMk cId="31264071" sldId="260"/>
            <ac:spMk id="14" creationId="{248D9AFF-8A3C-E8CE-66D6-7ED1C52820D7}"/>
          </ac:spMkLst>
        </pc:spChg>
        <pc:spChg chg="mod">
          <ac:chgData name="Mohamed Lalej" userId="03f9695a-d22e-457f-88c3-51ef8924e639" providerId="ADAL" clId="{E55292FF-DED5-4674-84E6-5EB3DBE020D3}" dt="2024-04-01T15:55:09.647" v="43" actId="20577"/>
          <ac:spMkLst>
            <pc:docMk/>
            <pc:sldMk cId="31264071" sldId="260"/>
            <ac:spMk id="15" creationId="{065428EB-C2C9-32AD-2E3A-F64431C38E09}"/>
          </ac:spMkLst>
        </pc:spChg>
        <pc:spChg chg="mod">
          <ac:chgData name="Mohamed Lalej" userId="03f9695a-d22e-457f-88c3-51ef8924e639" providerId="ADAL" clId="{E55292FF-DED5-4674-84E6-5EB3DBE020D3}" dt="2024-04-01T15:59:24.155" v="70" actId="20577"/>
          <ac:spMkLst>
            <pc:docMk/>
            <pc:sldMk cId="31264071" sldId="260"/>
            <ac:spMk id="16" creationId="{3AE93932-7E2C-1183-C6E4-2EE69AF06CE4}"/>
          </ac:spMkLst>
        </pc:spChg>
        <pc:spChg chg="mod">
          <ac:chgData name="Mohamed Lalej" userId="03f9695a-d22e-457f-88c3-51ef8924e639" providerId="ADAL" clId="{E55292FF-DED5-4674-84E6-5EB3DBE020D3}" dt="2024-04-01T15:53:02.331" v="13" actId="1076"/>
          <ac:spMkLst>
            <pc:docMk/>
            <pc:sldMk cId="31264071" sldId="260"/>
            <ac:spMk id="34" creationId="{C18589CD-44F5-B727-161C-9945C4D9BDC6}"/>
          </ac:spMkLst>
        </pc:spChg>
        <pc:spChg chg="mod">
          <ac:chgData name="Mohamed Lalej" userId="03f9695a-d22e-457f-88c3-51ef8924e639" providerId="ADAL" clId="{E55292FF-DED5-4674-84E6-5EB3DBE020D3}" dt="2024-04-01T15:53:10.938" v="17" actId="20577"/>
          <ac:spMkLst>
            <pc:docMk/>
            <pc:sldMk cId="31264071" sldId="260"/>
            <ac:spMk id="37" creationId="{64A893D7-1F16-7092-0D39-7F887DA538D4}"/>
          </ac:spMkLst>
        </pc:spChg>
        <pc:spChg chg="mod">
          <ac:chgData name="Mohamed Lalej" userId="03f9695a-d22e-457f-88c3-51ef8924e639" providerId="ADAL" clId="{E55292FF-DED5-4674-84E6-5EB3DBE020D3}" dt="2024-04-01T16:10:00.268" v="662" actId="20577"/>
          <ac:spMkLst>
            <pc:docMk/>
            <pc:sldMk cId="31264071" sldId="260"/>
            <ac:spMk id="46" creationId="{D16C445B-EE16-FA7B-C1D0-7037E8572BC3}"/>
          </ac:spMkLst>
        </pc:spChg>
        <pc:spChg chg="mod">
          <ac:chgData name="Mohamed Lalej" userId="03f9695a-d22e-457f-88c3-51ef8924e639" providerId="ADAL" clId="{E55292FF-DED5-4674-84E6-5EB3DBE020D3}" dt="2024-04-01T15:56:22.319" v="59" actId="20577"/>
          <ac:spMkLst>
            <pc:docMk/>
            <pc:sldMk cId="31264071" sldId="260"/>
            <ac:spMk id="47" creationId="{E4BC9470-0E14-0E2C-F655-3245E2111ED4}"/>
          </ac:spMkLst>
        </pc:spChg>
        <pc:picChg chg="add mod">
          <ac:chgData name="Mohamed Lalej" userId="03f9695a-d22e-457f-88c3-51ef8924e639" providerId="ADAL" clId="{E55292FF-DED5-4674-84E6-5EB3DBE020D3}" dt="2024-04-01T16:12:25.401" v="679" actId="1076"/>
          <ac:picMkLst>
            <pc:docMk/>
            <pc:sldMk cId="31264071" sldId="260"/>
            <ac:picMk id="18" creationId="{3ED2AD3D-1E92-9DAE-8019-762E51FAEE1C}"/>
          </ac:picMkLst>
        </pc:picChg>
        <pc:picChg chg="add mod">
          <ac:chgData name="Mohamed Lalej" userId="03f9695a-d22e-457f-88c3-51ef8924e639" providerId="ADAL" clId="{E55292FF-DED5-4674-84E6-5EB3DBE020D3}" dt="2024-04-01T16:11:23.178" v="670" actId="1076"/>
          <ac:picMkLst>
            <pc:docMk/>
            <pc:sldMk cId="31264071" sldId="260"/>
            <ac:picMk id="1026" creationId="{E4D19DBA-C113-C5B3-44DA-0B2D22739A06}"/>
          </ac:picMkLst>
        </pc:picChg>
        <pc:picChg chg="del">
          <ac:chgData name="Mohamed Lalej" userId="03f9695a-d22e-457f-88c3-51ef8924e639" providerId="ADAL" clId="{E55292FF-DED5-4674-84E6-5EB3DBE020D3}" dt="2024-04-01T16:10:52.258" v="663" actId="478"/>
          <ac:picMkLst>
            <pc:docMk/>
            <pc:sldMk cId="31264071" sldId="260"/>
            <ac:picMk id="1028" creationId="{0D320C5A-D53E-CE2F-E3F4-ADF8DDF2278D}"/>
          </ac:picMkLst>
        </pc:picChg>
        <pc:picChg chg="del mod">
          <ac:chgData name="Mohamed Lalej" userId="03f9695a-d22e-457f-88c3-51ef8924e639" providerId="ADAL" clId="{E55292FF-DED5-4674-84E6-5EB3DBE020D3}" dt="2024-04-01T16:12:06.713" v="672" actId="478"/>
          <ac:picMkLst>
            <pc:docMk/>
            <pc:sldMk cId="31264071" sldId="260"/>
            <ac:picMk id="1030" creationId="{9E96C42B-1DFD-C7B8-F670-D652749A316E}"/>
          </ac:picMkLst>
        </pc:picChg>
      </pc:sldChg>
    </pc:docChg>
  </pc:docChgLst>
  <pc:docChgLst>
    <pc:chgData name="Mohamed Lalej" userId="03f9695a-d22e-457f-88c3-51ef8924e639" providerId="ADAL" clId="{25256053-3798-4A8C-BCFB-55E1CF6E9926}"/>
    <pc:docChg chg="undo custSel modSld">
      <pc:chgData name="Mohamed Lalej" userId="03f9695a-d22e-457f-88c3-51ef8924e639" providerId="ADAL" clId="{25256053-3798-4A8C-BCFB-55E1CF6E9926}" dt="2024-03-06T10:24:25.219" v="782" actId="20577"/>
      <pc:docMkLst>
        <pc:docMk/>
      </pc:docMkLst>
      <pc:sldChg chg="modSp mod">
        <pc:chgData name="Mohamed Lalej" userId="03f9695a-d22e-457f-88c3-51ef8924e639" providerId="ADAL" clId="{25256053-3798-4A8C-BCFB-55E1CF6E9926}" dt="2024-03-06T10:24:25.219" v="782" actId="20577"/>
        <pc:sldMkLst>
          <pc:docMk/>
          <pc:sldMk cId="31264071" sldId="260"/>
        </pc:sldMkLst>
        <pc:spChg chg="mod">
          <ac:chgData name="Mohamed Lalej" userId="03f9695a-d22e-457f-88c3-51ef8924e639" providerId="ADAL" clId="{25256053-3798-4A8C-BCFB-55E1CF6E9926}" dt="2024-03-01T10:45:44.824" v="140" actId="20577"/>
          <ac:spMkLst>
            <pc:docMk/>
            <pc:sldMk cId="31264071" sldId="260"/>
            <ac:spMk id="2" creationId="{8A9F1DE5-6D80-5EFD-3998-9D863928B61E}"/>
          </ac:spMkLst>
        </pc:spChg>
        <pc:spChg chg="mod">
          <ac:chgData name="Mohamed Lalej" userId="03f9695a-d22e-457f-88c3-51ef8924e639" providerId="ADAL" clId="{25256053-3798-4A8C-BCFB-55E1CF6E9926}" dt="2024-03-06T10:24:25.219" v="782" actId="20577"/>
          <ac:spMkLst>
            <pc:docMk/>
            <pc:sldMk cId="31264071" sldId="260"/>
            <ac:spMk id="4" creationId="{7AEA3024-135E-1D0C-C474-6FEEE00F1B09}"/>
          </ac:spMkLst>
        </pc:spChg>
        <pc:spChg chg="mod">
          <ac:chgData name="Mohamed Lalej" userId="03f9695a-d22e-457f-88c3-51ef8924e639" providerId="ADAL" clId="{25256053-3798-4A8C-BCFB-55E1CF6E9926}" dt="2024-03-01T10:45:53.774" v="141" actId="255"/>
          <ac:spMkLst>
            <pc:docMk/>
            <pc:sldMk cId="31264071" sldId="260"/>
            <ac:spMk id="5" creationId="{D4CA0315-3552-17B7-C215-943A06909191}"/>
          </ac:spMkLst>
        </pc:spChg>
        <pc:spChg chg="mod">
          <ac:chgData name="Mohamed Lalej" userId="03f9695a-d22e-457f-88c3-51ef8924e639" providerId="ADAL" clId="{25256053-3798-4A8C-BCFB-55E1CF6E9926}" dt="2024-02-26T13:26:49.214" v="4" actId="20577"/>
          <ac:spMkLst>
            <pc:docMk/>
            <pc:sldMk cId="31264071" sldId="260"/>
            <ac:spMk id="6" creationId="{C65444D8-6EB5-4392-B266-43542D5ECFD8}"/>
          </ac:spMkLst>
        </pc:spChg>
        <pc:spChg chg="mod">
          <ac:chgData name="Mohamed Lalej" userId="03f9695a-d22e-457f-88c3-51ef8924e639" providerId="ADAL" clId="{25256053-3798-4A8C-BCFB-55E1CF6E9926}" dt="2024-03-01T15:43:15.500" v="689" actId="20577"/>
          <ac:spMkLst>
            <pc:docMk/>
            <pc:sldMk cId="31264071" sldId="260"/>
            <ac:spMk id="7" creationId="{8AE775AF-BE8B-CC1A-89EC-D84501C1202D}"/>
          </ac:spMkLst>
        </pc:spChg>
        <pc:spChg chg="mod">
          <ac:chgData name="Mohamed Lalej" userId="03f9695a-d22e-457f-88c3-51ef8924e639" providerId="ADAL" clId="{25256053-3798-4A8C-BCFB-55E1CF6E9926}" dt="2024-03-01T10:45:36.076" v="138" actId="1076"/>
          <ac:spMkLst>
            <pc:docMk/>
            <pc:sldMk cId="31264071" sldId="260"/>
            <ac:spMk id="8" creationId="{D59E8F6F-E6C6-2C7A-376A-8C7C2A86E173}"/>
          </ac:spMkLst>
        </pc:spChg>
        <pc:spChg chg="mod">
          <ac:chgData name="Mohamed Lalej" userId="03f9695a-d22e-457f-88c3-51ef8924e639" providerId="ADAL" clId="{25256053-3798-4A8C-BCFB-55E1CF6E9926}" dt="2024-03-01T18:22:11.614" v="695" actId="20577"/>
          <ac:spMkLst>
            <pc:docMk/>
            <pc:sldMk cId="31264071" sldId="260"/>
            <ac:spMk id="9" creationId="{7F632A3F-20EE-0B8F-7AF1-EE587D2209C8}"/>
          </ac:spMkLst>
        </pc:spChg>
        <pc:spChg chg="mod">
          <ac:chgData name="Mohamed Lalej" userId="03f9695a-d22e-457f-88c3-51ef8924e639" providerId="ADAL" clId="{25256053-3798-4A8C-BCFB-55E1CF6E9926}" dt="2024-03-01T10:46:19.628" v="153" actId="255"/>
          <ac:spMkLst>
            <pc:docMk/>
            <pc:sldMk cId="31264071" sldId="260"/>
            <ac:spMk id="10" creationId="{BCAD88EA-DC2D-E122-81DD-73CFFB998403}"/>
          </ac:spMkLst>
        </pc:spChg>
        <pc:spChg chg="mod">
          <ac:chgData name="Mohamed Lalej" userId="03f9695a-d22e-457f-88c3-51ef8924e639" providerId="ADAL" clId="{25256053-3798-4A8C-BCFB-55E1CF6E9926}" dt="2024-03-01T18:23:46.351" v="711" actId="20577"/>
          <ac:spMkLst>
            <pc:docMk/>
            <pc:sldMk cId="31264071" sldId="260"/>
            <ac:spMk id="11" creationId="{13F3585A-8BC1-728E-1D45-E2EE52DDED46}"/>
          </ac:spMkLst>
        </pc:spChg>
        <pc:spChg chg="mod">
          <ac:chgData name="Mohamed Lalej" userId="03f9695a-d22e-457f-88c3-51ef8924e639" providerId="ADAL" clId="{25256053-3798-4A8C-BCFB-55E1CF6E9926}" dt="2024-03-01T10:48:06.696" v="175" actId="20577"/>
          <ac:spMkLst>
            <pc:docMk/>
            <pc:sldMk cId="31264071" sldId="260"/>
            <ac:spMk id="12" creationId="{CAB069C4-508E-A7B2-14AB-0A80351EAEA4}"/>
          </ac:spMkLst>
        </pc:spChg>
        <pc:spChg chg="mod">
          <ac:chgData name="Mohamed Lalej" userId="03f9695a-d22e-457f-88c3-51ef8924e639" providerId="ADAL" clId="{25256053-3798-4A8C-BCFB-55E1CF6E9926}" dt="2024-03-01T18:30:55.021" v="776" actId="1076"/>
          <ac:spMkLst>
            <pc:docMk/>
            <pc:sldMk cId="31264071" sldId="260"/>
            <ac:spMk id="13" creationId="{2BB94E40-4D77-B584-1748-391E63BD2FD5}"/>
          </ac:spMkLst>
        </pc:spChg>
        <pc:spChg chg="mod">
          <ac:chgData name="Mohamed Lalej" userId="03f9695a-d22e-457f-88c3-51ef8924e639" providerId="ADAL" clId="{25256053-3798-4A8C-BCFB-55E1CF6E9926}" dt="2024-03-01T18:26:06.405" v="731" actId="20577"/>
          <ac:spMkLst>
            <pc:docMk/>
            <pc:sldMk cId="31264071" sldId="260"/>
            <ac:spMk id="14" creationId="{248D9AFF-8A3C-E8CE-66D6-7ED1C52820D7}"/>
          </ac:spMkLst>
        </pc:spChg>
        <pc:spChg chg="mod">
          <ac:chgData name="Mohamed Lalej" userId="03f9695a-d22e-457f-88c3-51ef8924e639" providerId="ADAL" clId="{25256053-3798-4A8C-BCFB-55E1CF6E9926}" dt="2024-03-01T10:48:11.929" v="177" actId="20577"/>
          <ac:spMkLst>
            <pc:docMk/>
            <pc:sldMk cId="31264071" sldId="260"/>
            <ac:spMk id="15" creationId="{065428EB-C2C9-32AD-2E3A-F64431C38E09}"/>
          </ac:spMkLst>
        </pc:spChg>
        <pc:spChg chg="mod">
          <ac:chgData name="Mohamed Lalej" userId="03f9695a-d22e-457f-88c3-51ef8924e639" providerId="ADAL" clId="{25256053-3798-4A8C-BCFB-55E1CF6E9926}" dt="2024-03-01T18:29:58.887" v="769" actId="20577"/>
          <ac:spMkLst>
            <pc:docMk/>
            <pc:sldMk cId="31264071" sldId="260"/>
            <ac:spMk id="16" creationId="{3AE93932-7E2C-1183-C6E4-2EE69AF06CE4}"/>
          </ac:spMkLst>
        </pc:spChg>
        <pc:spChg chg="mod">
          <ac:chgData name="Mohamed Lalej" userId="03f9695a-d22e-457f-88c3-51ef8924e639" providerId="ADAL" clId="{25256053-3798-4A8C-BCFB-55E1CF6E9926}" dt="2024-03-01T10:44:25.077" v="119" actId="20577"/>
          <ac:spMkLst>
            <pc:docMk/>
            <pc:sldMk cId="31264071" sldId="260"/>
            <ac:spMk id="34" creationId="{C18589CD-44F5-B727-161C-9945C4D9BDC6}"/>
          </ac:spMkLst>
        </pc:spChg>
        <pc:spChg chg="mod">
          <ac:chgData name="Mohamed Lalej" userId="03f9695a-d22e-457f-88c3-51ef8924e639" providerId="ADAL" clId="{25256053-3798-4A8C-BCFB-55E1CF6E9926}" dt="2024-03-01T10:44:13.163" v="116" actId="20577"/>
          <ac:spMkLst>
            <pc:docMk/>
            <pc:sldMk cId="31264071" sldId="260"/>
            <ac:spMk id="37" creationId="{64A893D7-1F16-7092-0D39-7F887DA538D4}"/>
          </ac:spMkLst>
        </pc:spChg>
        <pc:spChg chg="mod">
          <ac:chgData name="Mohamed Lalej" userId="03f9695a-d22e-457f-88c3-51ef8924e639" providerId="ADAL" clId="{25256053-3798-4A8C-BCFB-55E1CF6E9926}" dt="2024-03-01T10:50:47.969" v="188" actId="20577"/>
          <ac:spMkLst>
            <pc:docMk/>
            <pc:sldMk cId="31264071" sldId="260"/>
            <ac:spMk id="46" creationId="{D16C445B-EE16-FA7B-C1D0-7037E8572BC3}"/>
          </ac:spMkLst>
        </pc:spChg>
        <pc:spChg chg="mod">
          <ac:chgData name="Mohamed Lalej" userId="03f9695a-d22e-457f-88c3-51ef8924e639" providerId="ADAL" clId="{25256053-3798-4A8C-BCFB-55E1CF6E9926}" dt="2024-03-01T10:52:14.019" v="189" actId="20577"/>
          <ac:spMkLst>
            <pc:docMk/>
            <pc:sldMk cId="31264071" sldId="260"/>
            <ac:spMk id="47" creationId="{E4BC9470-0E14-0E2C-F655-3245E2111ED4}"/>
          </ac:spMkLst>
        </pc:spChg>
      </pc:sldChg>
    </pc:docChg>
  </pc:docChgLst>
  <pc:docChgLst>
    <pc:chgData name="Mohamed Lalej" userId="03f9695a-d22e-457f-88c3-51ef8924e639" providerId="ADAL" clId="{AD1A7589-BF1F-434E-B05A-238621886468}"/>
    <pc:docChg chg="undo redo custSel modSld">
      <pc:chgData name="Mohamed Lalej" userId="03f9695a-d22e-457f-88c3-51ef8924e639" providerId="ADAL" clId="{AD1A7589-BF1F-434E-B05A-238621886468}" dt="2024-02-01T12:42:41.719" v="1271" actId="1076"/>
      <pc:docMkLst>
        <pc:docMk/>
      </pc:docMkLst>
      <pc:sldChg chg="addSp delSp modSp mod">
        <pc:chgData name="Mohamed Lalej" userId="03f9695a-d22e-457f-88c3-51ef8924e639" providerId="ADAL" clId="{AD1A7589-BF1F-434E-B05A-238621886468}" dt="2024-02-01T12:42:41.719" v="1271" actId="1076"/>
        <pc:sldMkLst>
          <pc:docMk/>
          <pc:sldMk cId="31264071" sldId="260"/>
        </pc:sldMkLst>
        <pc:spChg chg="mod">
          <ac:chgData name="Mohamed Lalej" userId="03f9695a-d22e-457f-88c3-51ef8924e639" providerId="ADAL" clId="{AD1A7589-BF1F-434E-B05A-238621886468}" dt="2024-02-01T12:03:57.271" v="88" actId="20577"/>
          <ac:spMkLst>
            <pc:docMk/>
            <pc:sldMk cId="31264071" sldId="260"/>
            <ac:spMk id="2" creationId="{8A9F1DE5-6D80-5EFD-3998-9D863928B61E}"/>
          </ac:spMkLst>
        </pc:spChg>
        <pc:spChg chg="mod">
          <ac:chgData name="Mohamed Lalej" userId="03f9695a-d22e-457f-88c3-51ef8924e639" providerId="ADAL" clId="{AD1A7589-BF1F-434E-B05A-238621886468}" dt="2024-02-01T12:21:17.924" v="778" actId="33524"/>
          <ac:spMkLst>
            <pc:docMk/>
            <pc:sldMk cId="31264071" sldId="260"/>
            <ac:spMk id="4" creationId="{7AEA3024-135E-1D0C-C474-6FEEE00F1B09}"/>
          </ac:spMkLst>
        </pc:spChg>
        <pc:spChg chg="mod">
          <ac:chgData name="Mohamed Lalej" userId="03f9695a-d22e-457f-88c3-51ef8924e639" providerId="ADAL" clId="{AD1A7589-BF1F-434E-B05A-238621886468}" dt="2024-02-01T12:04:06.461" v="95" actId="20577"/>
          <ac:spMkLst>
            <pc:docMk/>
            <pc:sldMk cId="31264071" sldId="260"/>
            <ac:spMk id="5" creationId="{D4CA0315-3552-17B7-C215-943A06909191}"/>
          </ac:spMkLst>
        </pc:spChg>
        <pc:spChg chg="mod">
          <ac:chgData name="Mohamed Lalej" userId="03f9695a-d22e-457f-88c3-51ef8924e639" providerId="ADAL" clId="{AD1A7589-BF1F-434E-B05A-238621886468}" dt="2024-02-01T12:01:06.489" v="42" actId="20577"/>
          <ac:spMkLst>
            <pc:docMk/>
            <pc:sldMk cId="31264071" sldId="260"/>
            <ac:spMk id="6" creationId="{C65444D8-6EB5-4392-B266-43542D5ECFD8}"/>
          </ac:spMkLst>
        </pc:spChg>
        <pc:spChg chg="mod">
          <ac:chgData name="Mohamed Lalej" userId="03f9695a-d22e-457f-88c3-51ef8924e639" providerId="ADAL" clId="{AD1A7589-BF1F-434E-B05A-238621886468}" dt="2024-02-01T12:39:24.050" v="1254" actId="20577"/>
          <ac:spMkLst>
            <pc:docMk/>
            <pc:sldMk cId="31264071" sldId="260"/>
            <ac:spMk id="7" creationId="{8AE775AF-BE8B-CC1A-89EC-D84501C1202D}"/>
          </ac:spMkLst>
        </pc:spChg>
        <pc:spChg chg="mod">
          <ac:chgData name="Mohamed Lalej" userId="03f9695a-d22e-457f-88c3-51ef8924e639" providerId="ADAL" clId="{AD1A7589-BF1F-434E-B05A-238621886468}" dt="2024-02-01T12:06:26.282" v="106" actId="20577"/>
          <ac:spMkLst>
            <pc:docMk/>
            <pc:sldMk cId="31264071" sldId="260"/>
            <ac:spMk id="8" creationId="{D59E8F6F-E6C6-2C7A-376A-8C7C2A86E173}"/>
          </ac:spMkLst>
        </pc:spChg>
        <pc:spChg chg="mod">
          <ac:chgData name="Mohamed Lalej" userId="03f9695a-d22e-457f-88c3-51ef8924e639" providerId="ADAL" clId="{AD1A7589-BF1F-434E-B05A-238621886468}" dt="2024-02-01T12:23:01.458" v="807"/>
          <ac:spMkLst>
            <pc:docMk/>
            <pc:sldMk cId="31264071" sldId="260"/>
            <ac:spMk id="9" creationId="{7F632A3F-20EE-0B8F-7AF1-EE587D2209C8}"/>
          </ac:spMkLst>
        </pc:spChg>
        <pc:spChg chg="mod">
          <ac:chgData name="Mohamed Lalej" userId="03f9695a-d22e-457f-88c3-51ef8924e639" providerId="ADAL" clId="{AD1A7589-BF1F-434E-B05A-238621886468}" dt="2024-02-01T12:06:38.907" v="111" actId="20577"/>
          <ac:spMkLst>
            <pc:docMk/>
            <pc:sldMk cId="31264071" sldId="260"/>
            <ac:spMk id="10" creationId="{BCAD88EA-DC2D-E122-81DD-73CFFB998403}"/>
          </ac:spMkLst>
        </pc:spChg>
        <pc:spChg chg="mod">
          <ac:chgData name="Mohamed Lalej" userId="03f9695a-d22e-457f-88c3-51ef8924e639" providerId="ADAL" clId="{AD1A7589-BF1F-434E-B05A-238621886468}" dt="2024-02-01T12:26:07.729" v="828" actId="20577"/>
          <ac:spMkLst>
            <pc:docMk/>
            <pc:sldMk cId="31264071" sldId="260"/>
            <ac:spMk id="11" creationId="{13F3585A-8BC1-728E-1D45-E2EE52DDED46}"/>
          </ac:spMkLst>
        </pc:spChg>
        <pc:spChg chg="mod">
          <ac:chgData name="Mohamed Lalej" userId="03f9695a-d22e-457f-88c3-51ef8924e639" providerId="ADAL" clId="{AD1A7589-BF1F-434E-B05A-238621886468}" dt="2024-02-01T12:06:56.852" v="118" actId="20577"/>
          <ac:spMkLst>
            <pc:docMk/>
            <pc:sldMk cId="31264071" sldId="260"/>
            <ac:spMk id="12" creationId="{CAB069C4-508E-A7B2-14AB-0A80351EAEA4}"/>
          </ac:spMkLst>
        </pc:spChg>
        <pc:spChg chg="mod">
          <ac:chgData name="Mohamed Lalej" userId="03f9695a-d22e-457f-88c3-51ef8924e639" providerId="ADAL" clId="{AD1A7589-BF1F-434E-B05A-238621886468}" dt="2024-02-01T12:28:53.257" v="843" actId="255"/>
          <ac:spMkLst>
            <pc:docMk/>
            <pc:sldMk cId="31264071" sldId="260"/>
            <ac:spMk id="14" creationId="{248D9AFF-8A3C-E8CE-66D6-7ED1C52820D7}"/>
          </ac:spMkLst>
        </pc:spChg>
        <pc:spChg chg="mod">
          <ac:chgData name="Mohamed Lalej" userId="03f9695a-d22e-457f-88c3-51ef8924e639" providerId="ADAL" clId="{AD1A7589-BF1F-434E-B05A-238621886468}" dt="2024-02-01T12:07:07.519" v="125" actId="20577"/>
          <ac:spMkLst>
            <pc:docMk/>
            <pc:sldMk cId="31264071" sldId="260"/>
            <ac:spMk id="15" creationId="{065428EB-C2C9-32AD-2E3A-F64431C38E09}"/>
          </ac:spMkLst>
        </pc:spChg>
        <pc:spChg chg="mod">
          <ac:chgData name="Mohamed Lalej" userId="03f9695a-d22e-457f-88c3-51ef8924e639" providerId="ADAL" clId="{AD1A7589-BF1F-434E-B05A-238621886468}" dt="2024-02-01T12:39:20.433" v="1253" actId="20577"/>
          <ac:spMkLst>
            <pc:docMk/>
            <pc:sldMk cId="31264071" sldId="260"/>
            <ac:spMk id="16" creationId="{3AE93932-7E2C-1183-C6E4-2EE69AF06CE4}"/>
          </ac:spMkLst>
        </pc:spChg>
        <pc:spChg chg="add del mod">
          <ac:chgData name="Mohamed Lalej" userId="03f9695a-d22e-457f-88c3-51ef8924e639" providerId="ADAL" clId="{AD1A7589-BF1F-434E-B05A-238621886468}" dt="2024-02-01T12:41:56.602" v="1267" actId="478"/>
          <ac:spMkLst>
            <pc:docMk/>
            <pc:sldMk cId="31264071" sldId="260"/>
            <ac:spMk id="18" creationId="{89CAAA16-E627-36A2-07E2-800C0FE4F600}"/>
          </ac:spMkLst>
        </pc:spChg>
        <pc:spChg chg="mod">
          <ac:chgData name="Mohamed Lalej" userId="03f9695a-d22e-457f-88c3-51ef8924e639" providerId="ADAL" clId="{AD1A7589-BF1F-434E-B05A-238621886468}" dt="2024-02-01T12:39:32.802" v="1255" actId="20577"/>
          <ac:spMkLst>
            <pc:docMk/>
            <pc:sldMk cId="31264071" sldId="260"/>
            <ac:spMk id="27" creationId="{071E338C-0671-43EB-A553-9A45DCC053B9}"/>
          </ac:spMkLst>
        </pc:spChg>
        <pc:spChg chg="mod">
          <ac:chgData name="Mohamed Lalej" userId="03f9695a-d22e-457f-88c3-51ef8924e639" providerId="ADAL" clId="{AD1A7589-BF1F-434E-B05A-238621886468}" dt="2024-02-01T12:02:29.821" v="57" actId="1076"/>
          <ac:spMkLst>
            <pc:docMk/>
            <pc:sldMk cId="31264071" sldId="260"/>
            <ac:spMk id="34" creationId="{C18589CD-44F5-B727-161C-9945C4D9BDC6}"/>
          </ac:spMkLst>
        </pc:spChg>
        <pc:spChg chg="mod">
          <ac:chgData name="Mohamed Lalej" userId="03f9695a-d22e-457f-88c3-51ef8924e639" providerId="ADAL" clId="{AD1A7589-BF1F-434E-B05A-238621886468}" dt="2024-02-01T12:03:16.949" v="80" actId="20577"/>
          <ac:spMkLst>
            <pc:docMk/>
            <pc:sldMk cId="31264071" sldId="260"/>
            <ac:spMk id="37" creationId="{64A893D7-1F16-7092-0D39-7F887DA538D4}"/>
          </ac:spMkLst>
        </pc:spChg>
        <pc:spChg chg="del">
          <ac:chgData name="Mohamed Lalej" userId="03f9695a-d22e-457f-88c3-51ef8924e639" providerId="ADAL" clId="{AD1A7589-BF1F-434E-B05A-238621886468}" dt="2024-02-01T12:35:29.185" v="1241" actId="21"/>
          <ac:spMkLst>
            <pc:docMk/>
            <pc:sldMk cId="31264071" sldId="260"/>
            <ac:spMk id="40" creationId="{3EDDC044-12ED-F05A-E7DB-F31331A70785}"/>
          </ac:spMkLst>
        </pc:spChg>
        <pc:spChg chg="del">
          <ac:chgData name="Mohamed Lalej" userId="03f9695a-d22e-457f-88c3-51ef8924e639" providerId="ADAL" clId="{AD1A7589-BF1F-434E-B05A-238621886468}" dt="2024-02-01T12:35:31.752" v="1242" actId="21"/>
          <ac:spMkLst>
            <pc:docMk/>
            <pc:sldMk cId="31264071" sldId="260"/>
            <ac:spMk id="41" creationId="{80D284C0-BDDE-EFCC-BD08-A0E0BAA8DD12}"/>
          </ac:spMkLst>
        </pc:spChg>
        <pc:spChg chg="del mod">
          <ac:chgData name="Mohamed Lalej" userId="03f9695a-d22e-457f-88c3-51ef8924e639" providerId="ADAL" clId="{AD1A7589-BF1F-434E-B05A-238621886468}" dt="2024-02-01T12:35:34.033" v="1243" actId="21"/>
          <ac:spMkLst>
            <pc:docMk/>
            <pc:sldMk cId="31264071" sldId="260"/>
            <ac:spMk id="43" creationId="{A702B7B1-A012-A1FC-B66A-58C34A49BEEC}"/>
          </ac:spMkLst>
        </pc:spChg>
        <pc:spChg chg="del mod">
          <ac:chgData name="Mohamed Lalej" userId="03f9695a-d22e-457f-88c3-51ef8924e639" providerId="ADAL" clId="{AD1A7589-BF1F-434E-B05A-238621886468}" dt="2024-02-01T12:35:18.436" v="1240" actId="21"/>
          <ac:spMkLst>
            <pc:docMk/>
            <pc:sldMk cId="31264071" sldId="260"/>
            <ac:spMk id="44" creationId="{5BA2C2C3-DAC7-31D3-07BF-7ECA142B6E56}"/>
          </ac:spMkLst>
        </pc:spChg>
        <pc:spChg chg="mod">
          <ac:chgData name="Mohamed Lalej" userId="03f9695a-d22e-457f-88c3-51ef8924e639" providerId="ADAL" clId="{AD1A7589-BF1F-434E-B05A-238621886468}" dt="2024-02-01T12:09:06.267" v="199" actId="20577"/>
          <ac:spMkLst>
            <pc:docMk/>
            <pc:sldMk cId="31264071" sldId="260"/>
            <ac:spMk id="46" creationId="{D16C445B-EE16-FA7B-C1D0-7037E8572BC3}"/>
          </ac:spMkLst>
        </pc:spChg>
        <pc:spChg chg="mod">
          <ac:chgData name="Mohamed Lalej" userId="03f9695a-d22e-457f-88c3-51ef8924e639" providerId="ADAL" clId="{AD1A7589-BF1F-434E-B05A-238621886468}" dt="2024-02-01T12:09:54.137" v="224" actId="20577"/>
          <ac:spMkLst>
            <pc:docMk/>
            <pc:sldMk cId="31264071" sldId="260"/>
            <ac:spMk id="47" creationId="{E4BC9470-0E14-0E2C-F655-3245E2111ED4}"/>
          </ac:spMkLst>
        </pc:spChg>
        <pc:picChg chg="add mod">
          <ac:chgData name="Mohamed Lalej" userId="03f9695a-d22e-457f-88c3-51ef8924e639" providerId="ADAL" clId="{AD1A7589-BF1F-434E-B05A-238621886468}" dt="2024-02-01T12:38:58.357" v="1248" actId="1076"/>
          <ac:picMkLst>
            <pc:docMk/>
            <pc:sldMk cId="31264071" sldId="260"/>
            <ac:picMk id="17" creationId="{58E37E52-26A3-5C4E-283C-18247D5702A1}"/>
          </ac:picMkLst>
        </pc:picChg>
        <pc:picChg chg="del">
          <ac:chgData name="Mohamed Lalej" userId="03f9695a-d22e-457f-88c3-51ef8924e639" providerId="ADAL" clId="{AD1A7589-BF1F-434E-B05A-238621886468}" dt="2024-02-01T12:38:59.583" v="1249" actId="478"/>
          <ac:picMkLst>
            <pc:docMk/>
            <pc:sldMk cId="31264071" sldId="260"/>
            <ac:picMk id="1026" creationId="{4FDDC51F-12BC-F3DD-EEBC-9EA13127B2BA}"/>
          </ac:picMkLst>
        </pc:picChg>
        <pc:picChg chg="add mod">
          <ac:chgData name="Mohamed Lalej" userId="03f9695a-d22e-457f-88c3-51ef8924e639" providerId="ADAL" clId="{AD1A7589-BF1F-434E-B05A-238621886468}" dt="2024-02-01T12:40:03.664" v="1258" actId="1076"/>
          <ac:picMkLst>
            <pc:docMk/>
            <pc:sldMk cId="31264071" sldId="260"/>
            <ac:picMk id="1028" creationId="{0D320C5A-D53E-CE2F-E3F4-ADF8DDF2278D}"/>
          </ac:picMkLst>
        </pc:picChg>
        <pc:picChg chg="add mod">
          <ac:chgData name="Mohamed Lalej" userId="03f9695a-d22e-457f-88c3-51ef8924e639" providerId="ADAL" clId="{AD1A7589-BF1F-434E-B05A-238621886468}" dt="2024-02-01T12:41:23.647" v="1264" actId="1076"/>
          <ac:picMkLst>
            <pc:docMk/>
            <pc:sldMk cId="31264071" sldId="260"/>
            <ac:picMk id="1030" creationId="{9E96C42B-1DFD-C7B8-F670-D652749A316E}"/>
          </ac:picMkLst>
        </pc:picChg>
        <pc:picChg chg="add mod">
          <ac:chgData name="Mohamed Lalej" userId="03f9695a-d22e-457f-88c3-51ef8924e639" providerId="ADAL" clId="{AD1A7589-BF1F-434E-B05A-238621886468}" dt="2024-02-01T12:42:41.719" v="1271" actId="1076"/>
          <ac:picMkLst>
            <pc:docMk/>
            <pc:sldMk cId="31264071" sldId="260"/>
            <ac:picMk id="1034" creationId="{FC3D79B8-D9D5-492C-C35D-A105F27755D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093F-8A8E-4BEE-95CB-B2AE4FD361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BE1529-E194-4983-B5C9-C66F75944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6AA0A2-B164-4B8B-ADE0-EC4D5A4DB81B}"/>
              </a:ext>
            </a:extLst>
          </p:cNvPr>
          <p:cNvSpPr>
            <a:spLocks noGrp="1"/>
          </p:cNvSpPr>
          <p:nvPr>
            <p:ph type="dt" sz="half" idx="10"/>
          </p:nvPr>
        </p:nvSpPr>
        <p:spPr/>
        <p:txBody>
          <a:bodyPr/>
          <a:lstStyle/>
          <a:p>
            <a:fld id="{6E3F0D16-2600-45C5-B8BD-5225DCC08F18}" type="datetimeFigureOut">
              <a:rPr lang="en-GB" smtClean="0"/>
              <a:t>01/04/2024</a:t>
            </a:fld>
            <a:endParaRPr lang="en-GB"/>
          </a:p>
        </p:txBody>
      </p:sp>
      <p:sp>
        <p:nvSpPr>
          <p:cNvPr id="5" name="Footer Placeholder 4">
            <a:extLst>
              <a:ext uri="{FF2B5EF4-FFF2-40B4-BE49-F238E27FC236}">
                <a16:creationId xmlns:a16="http://schemas.microsoft.com/office/drawing/2014/main" id="{A86FEC5B-6418-4831-A4E1-408FB03C90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53BD1-69A8-4DF0-8DC2-979BB7821EE7}"/>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73365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78956-03CE-4C1B-AEA6-F7B187A344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055F16-219E-4C45-9D9C-576FF32C2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84B4C9-3166-4823-871A-B839702E68DC}"/>
              </a:ext>
            </a:extLst>
          </p:cNvPr>
          <p:cNvSpPr>
            <a:spLocks noGrp="1"/>
          </p:cNvSpPr>
          <p:nvPr>
            <p:ph type="dt" sz="half" idx="10"/>
          </p:nvPr>
        </p:nvSpPr>
        <p:spPr/>
        <p:txBody>
          <a:bodyPr/>
          <a:lstStyle/>
          <a:p>
            <a:fld id="{6E3F0D16-2600-45C5-B8BD-5225DCC08F18}" type="datetimeFigureOut">
              <a:rPr lang="en-GB" smtClean="0"/>
              <a:t>01/04/2024</a:t>
            </a:fld>
            <a:endParaRPr lang="en-GB"/>
          </a:p>
        </p:txBody>
      </p:sp>
      <p:sp>
        <p:nvSpPr>
          <p:cNvPr id="5" name="Footer Placeholder 4">
            <a:extLst>
              <a:ext uri="{FF2B5EF4-FFF2-40B4-BE49-F238E27FC236}">
                <a16:creationId xmlns:a16="http://schemas.microsoft.com/office/drawing/2014/main" id="{F3B8C7E9-7025-425C-86BF-D8229656DD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FF60D2-EA65-43B6-AF58-198C0D6EBFCE}"/>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233725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290C5-9C49-4D9E-B36A-FB60B4B9AB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95D1DD-9708-47CD-ACF0-D7993C185F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7ECC65-7310-475A-A861-5530201ACD28}"/>
              </a:ext>
            </a:extLst>
          </p:cNvPr>
          <p:cNvSpPr>
            <a:spLocks noGrp="1"/>
          </p:cNvSpPr>
          <p:nvPr>
            <p:ph type="dt" sz="half" idx="10"/>
          </p:nvPr>
        </p:nvSpPr>
        <p:spPr/>
        <p:txBody>
          <a:bodyPr/>
          <a:lstStyle/>
          <a:p>
            <a:fld id="{6E3F0D16-2600-45C5-B8BD-5225DCC08F18}" type="datetimeFigureOut">
              <a:rPr lang="en-GB" smtClean="0"/>
              <a:t>01/04/2024</a:t>
            </a:fld>
            <a:endParaRPr lang="en-GB"/>
          </a:p>
        </p:txBody>
      </p:sp>
      <p:sp>
        <p:nvSpPr>
          <p:cNvPr id="5" name="Footer Placeholder 4">
            <a:extLst>
              <a:ext uri="{FF2B5EF4-FFF2-40B4-BE49-F238E27FC236}">
                <a16:creationId xmlns:a16="http://schemas.microsoft.com/office/drawing/2014/main" id="{2D168A3D-5778-406A-B272-FDCBD62050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BCEE38-949E-4DA8-9979-DC41DD994335}"/>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418435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5DBA-2C72-4504-BEA9-E289E6E3D0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914F09-F640-445D-AB6B-5A72DC615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526C5B-3F73-46C6-B00E-B25320C7876C}"/>
              </a:ext>
            </a:extLst>
          </p:cNvPr>
          <p:cNvSpPr>
            <a:spLocks noGrp="1"/>
          </p:cNvSpPr>
          <p:nvPr>
            <p:ph type="dt" sz="half" idx="10"/>
          </p:nvPr>
        </p:nvSpPr>
        <p:spPr/>
        <p:txBody>
          <a:bodyPr/>
          <a:lstStyle/>
          <a:p>
            <a:fld id="{6E3F0D16-2600-45C5-B8BD-5225DCC08F18}" type="datetimeFigureOut">
              <a:rPr lang="en-GB" smtClean="0"/>
              <a:t>01/04/2024</a:t>
            </a:fld>
            <a:endParaRPr lang="en-GB"/>
          </a:p>
        </p:txBody>
      </p:sp>
      <p:sp>
        <p:nvSpPr>
          <p:cNvPr id="5" name="Footer Placeholder 4">
            <a:extLst>
              <a:ext uri="{FF2B5EF4-FFF2-40B4-BE49-F238E27FC236}">
                <a16:creationId xmlns:a16="http://schemas.microsoft.com/office/drawing/2014/main" id="{07B8BADE-EC3E-43C8-A9B9-4AFE873449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004B4E-8781-44CE-91A5-39E0D2E91CFF}"/>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224418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9253-3C62-4C47-B691-680F4ED68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9BE29B-2E5F-4C96-9CF3-6D965E8FE0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3E91E4-48A7-41C2-95AE-C8DBD5392E86}"/>
              </a:ext>
            </a:extLst>
          </p:cNvPr>
          <p:cNvSpPr>
            <a:spLocks noGrp="1"/>
          </p:cNvSpPr>
          <p:nvPr>
            <p:ph type="dt" sz="half" idx="10"/>
          </p:nvPr>
        </p:nvSpPr>
        <p:spPr/>
        <p:txBody>
          <a:bodyPr/>
          <a:lstStyle/>
          <a:p>
            <a:fld id="{6E3F0D16-2600-45C5-B8BD-5225DCC08F18}" type="datetimeFigureOut">
              <a:rPr lang="en-GB" smtClean="0"/>
              <a:t>01/04/2024</a:t>
            </a:fld>
            <a:endParaRPr lang="en-GB"/>
          </a:p>
        </p:txBody>
      </p:sp>
      <p:sp>
        <p:nvSpPr>
          <p:cNvPr id="5" name="Footer Placeholder 4">
            <a:extLst>
              <a:ext uri="{FF2B5EF4-FFF2-40B4-BE49-F238E27FC236}">
                <a16:creationId xmlns:a16="http://schemas.microsoft.com/office/drawing/2014/main" id="{22E480DD-2702-424B-8579-E5FA28A549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87C0F4-EDD8-4A25-B4E5-8D5CC4516A01}"/>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1004501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FF8C7-0E65-4D3A-AECF-877DF7A0EF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B619B9-0875-4899-9F53-530EA4FC60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623C29-F348-4BDC-8480-084EB6A623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5A0367-FB47-4314-9E4C-2E85519CD70C}"/>
              </a:ext>
            </a:extLst>
          </p:cNvPr>
          <p:cNvSpPr>
            <a:spLocks noGrp="1"/>
          </p:cNvSpPr>
          <p:nvPr>
            <p:ph type="dt" sz="half" idx="10"/>
          </p:nvPr>
        </p:nvSpPr>
        <p:spPr/>
        <p:txBody>
          <a:bodyPr/>
          <a:lstStyle/>
          <a:p>
            <a:fld id="{6E3F0D16-2600-45C5-B8BD-5225DCC08F18}" type="datetimeFigureOut">
              <a:rPr lang="en-GB" smtClean="0"/>
              <a:t>01/04/2024</a:t>
            </a:fld>
            <a:endParaRPr lang="en-GB"/>
          </a:p>
        </p:txBody>
      </p:sp>
      <p:sp>
        <p:nvSpPr>
          <p:cNvPr id="6" name="Footer Placeholder 5">
            <a:extLst>
              <a:ext uri="{FF2B5EF4-FFF2-40B4-BE49-F238E27FC236}">
                <a16:creationId xmlns:a16="http://schemas.microsoft.com/office/drawing/2014/main" id="{6F878666-5CC7-4D09-8C94-E1128C8875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E198A0-396A-4B5B-9D97-E450B40BDDA4}"/>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214934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7B29-A5CE-44D2-9494-7AC2179114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572340-3940-41A9-ACFB-30270EFD91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36E5FB-8A03-41E0-9F6F-416B40CC5B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B498DCC-8D56-4F18-8894-9B59292925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DB540D-4458-458F-8AA6-37D37486A5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8D2130-F389-41FC-A211-B0F43118A0AB}"/>
              </a:ext>
            </a:extLst>
          </p:cNvPr>
          <p:cNvSpPr>
            <a:spLocks noGrp="1"/>
          </p:cNvSpPr>
          <p:nvPr>
            <p:ph type="dt" sz="half" idx="10"/>
          </p:nvPr>
        </p:nvSpPr>
        <p:spPr/>
        <p:txBody>
          <a:bodyPr/>
          <a:lstStyle/>
          <a:p>
            <a:fld id="{6E3F0D16-2600-45C5-B8BD-5225DCC08F18}" type="datetimeFigureOut">
              <a:rPr lang="en-GB" smtClean="0"/>
              <a:t>01/04/2024</a:t>
            </a:fld>
            <a:endParaRPr lang="en-GB"/>
          </a:p>
        </p:txBody>
      </p:sp>
      <p:sp>
        <p:nvSpPr>
          <p:cNvPr id="8" name="Footer Placeholder 7">
            <a:extLst>
              <a:ext uri="{FF2B5EF4-FFF2-40B4-BE49-F238E27FC236}">
                <a16:creationId xmlns:a16="http://schemas.microsoft.com/office/drawing/2014/main" id="{E0718E3B-9239-4AF2-B329-E05B385EA8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B25BCA-D5DD-45F0-A845-D7837FE94C48}"/>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278407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7790-9FDE-455E-8BAE-ED8B03B34F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1749C5-7AAA-4473-8E9C-202D474D7455}"/>
              </a:ext>
            </a:extLst>
          </p:cNvPr>
          <p:cNvSpPr>
            <a:spLocks noGrp="1"/>
          </p:cNvSpPr>
          <p:nvPr>
            <p:ph type="dt" sz="half" idx="10"/>
          </p:nvPr>
        </p:nvSpPr>
        <p:spPr/>
        <p:txBody>
          <a:bodyPr/>
          <a:lstStyle/>
          <a:p>
            <a:fld id="{6E3F0D16-2600-45C5-B8BD-5225DCC08F18}" type="datetimeFigureOut">
              <a:rPr lang="en-GB" smtClean="0"/>
              <a:t>01/04/2024</a:t>
            </a:fld>
            <a:endParaRPr lang="en-GB"/>
          </a:p>
        </p:txBody>
      </p:sp>
      <p:sp>
        <p:nvSpPr>
          <p:cNvPr id="4" name="Footer Placeholder 3">
            <a:extLst>
              <a:ext uri="{FF2B5EF4-FFF2-40B4-BE49-F238E27FC236}">
                <a16:creationId xmlns:a16="http://schemas.microsoft.com/office/drawing/2014/main" id="{3C806F29-75DF-4967-8B9C-1BC88ACB5E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C2205D-5581-4CD9-A85F-388D00BBF823}"/>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379032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839267-DE27-4232-91C9-D6C31846A422}"/>
              </a:ext>
            </a:extLst>
          </p:cNvPr>
          <p:cNvSpPr>
            <a:spLocks noGrp="1"/>
          </p:cNvSpPr>
          <p:nvPr>
            <p:ph type="dt" sz="half" idx="10"/>
          </p:nvPr>
        </p:nvSpPr>
        <p:spPr/>
        <p:txBody>
          <a:bodyPr/>
          <a:lstStyle/>
          <a:p>
            <a:fld id="{6E3F0D16-2600-45C5-B8BD-5225DCC08F18}" type="datetimeFigureOut">
              <a:rPr lang="en-GB" smtClean="0"/>
              <a:t>01/04/2024</a:t>
            </a:fld>
            <a:endParaRPr lang="en-GB"/>
          </a:p>
        </p:txBody>
      </p:sp>
      <p:sp>
        <p:nvSpPr>
          <p:cNvPr id="3" name="Footer Placeholder 2">
            <a:extLst>
              <a:ext uri="{FF2B5EF4-FFF2-40B4-BE49-F238E27FC236}">
                <a16:creationId xmlns:a16="http://schemas.microsoft.com/office/drawing/2014/main" id="{1410221B-53A8-4992-89E3-69A713B617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40C803-16E2-4DB4-97DC-50E5750D4D02}"/>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353222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4E17-ECD5-4FF5-9288-418BF2240B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C55AFD-01B1-424E-A9E2-0CDC5D0EB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A218D2-8D0C-4944-A6A0-28DB6F574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176146-6267-438D-B1C9-6A5C863A0B8A}"/>
              </a:ext>
            </a:extLst>
          </p:cNvPr>
          <p:cNvSpPr>
            <a:spLocks noGrp="1"/>
          </p:cNvSpPr>
          <p:nvPr>
            <p:ph type="dt" sz="half" idx="10"/>
          </p:nvPr>
        </p:nvSpPr>
        <p:spPr/>
        <p:txBody>
          <a:bodyPr/>
          <a:lstStyle/>
          <a:p>
            <a:fld id="{6E3F0D16-2600-45C5-B8BD-5225DCC08F18}" type="datetimeFigureOut">
              <a:rPr lang="en-GB" smtClean="0"/>
              <a:t>01/04/2024</a:t>
            </a:fld>
            <a:endParaRPr lang="en-GB"/>
          </a:p>
        </p:txBody>
      </p:sp>
      <p:sp>
        <p:nvSpPr>
          <p:cNvPr id="6" name="Footer Placeholder 5">
            <a:extLst>
              <a:ext uri="{FF2B5EF4-FFF2-40B4-BE49-F238E27FC236}">
                <a16:creationId xmlns:a16="http://schemas.microsoft.com/office/drawing/2014/main" id="{200FA8B0-2725-4BD3-A26D-3001D0221F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FC30DE-AE21-4F06-B26F-AE8E9B5913BE}"/>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316486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3E76-365A-489C-B97B-DBB79E410C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F947F8-7CEA-46EA-A9A0-80EA0E3609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699518-6AE7-45CC-9453-230A9E58E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9D901-EA07-494C-9391-6A333BA9CB50}"/>
              </a:ext>
            </a:extLst>
          </p:cNvPr>
          <p:cNvSpPr>
            <a:spLocks noGrp="1"/>
          </p:cNvSpPr>
          <p:nvPr>
            <p:ph type="dt" sz="half" idx="10"/>
          </p:nvPr>
        </p:nvSpPr>
        <p:spPr/>
        <p:txBody>
          <a:bodyPr/>
          <a:lstStyle/>
          <a:p>
            <a:fld id="{6E3F0D16-2600-45C5-B8BD-5225DCC08F18}" type="datetimeFigureOut">
              <a:rPr lang="en-GB" smtClean="0"/>
              <a:t>01/04/2024</a:t>
            </a:fld>
            <a:endParaRPr lang="en-GB"/>
          </a:p>
        </p:txBody>
      </p:sp>
      <p:sp>
        <p:nvSpPr>
          <p:cNvPr id="6" name="Footer Placeholder 5">
            <a:extLst>
              <a:ext uri="{FF2B5EF4-FFF2-40B4-BE49-F238E27FC236}">
                <a16:creationId xmlns:a16="http://schemas.microsoft.com/office/drawing/2014/main" id="{448A2465-A1E5-4901-8368-BB581D1D71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BE6917-5EE4-42D2-B853-26CDA37F8E00}"/>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199109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65210B-5F02-457F-BB1D-A61446F3AC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EC2A54-DCAE-4094-BF29-C9662FA19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A3ED7B-A79A-43A6-85D6-B894BDF74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F0D16-2600-45C5-B8BD-5225DCC08F18}" type="datetimeFigureOut">
              <a:rPr lang="en-GB" smtClean="0"/>
              <a:t>01/04/2024</a:t>
            </a:fld>
            <a:endParaRPr lang="en-GB"/>
          </a:p>
        </p:txBody>
      </p:sp>
      <p:sp>
        <p:nvSpPr>
          <p:cNvPr id="5" name="Footer Placeholder 4">
            <a:extLst>
              <a:ext uri="{FF2B5EF4-FFF2-40B4-BE49-F238E27FC236}">
                <a16:creationId xmlns:a16="http://schemas.microsoft.com/office/drawing/2014/main" id="{8159E7D8-4A84-4754-84D9-3CFC187C0A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D19345-F573-4141-8799-1044F0E72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FF8D6-5B70-4840-8FD9-916593F225F7}" type="slidenum">
              <a:rPr lang="en-GB" smtClean="0"/>
              <a:t>‹#›</a:t>
            </a:fld>
            <a:endParaRPr lang="en-GB"/>
          </a:p>
        </p:txBody>
      </p:sp>
    </p:spTree>
    <p:extLst>
      <p:ext uri="{BB962C8B-B14F-4D97-AF65-F5344CB8AC3E}">
        <p14:creationId xmlns:p14="http://schemas.microsoft.com/office/powerpoint/2010/main" val="164211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5444D8-6EB5-4392-B266-43542D5ECFD8}"/>
              </a:ext>
            </a:extLst>
          </p:cNvPr>
          <p:cNvSpPr txBox="1"/>
          <p:nvPr/>
        </p:nvSpPr>
        <p:spPr>
          <a:xfrm>
            <a:off x="301408" y="92428"/>
            <a:ext cx="6943725" cy="1860702"/>
          </a:xfrm>
          <a:prstGeom prst="rect">
            <a:avLst/>
          </a:prstGeom>
          <a:noFill/>
        </p:spPr>
        <p:txBody>
          <a:bodyPr wrap="square">
            <a:spAutoFit/>
          </a:bodyPr>
          <a:lstStyle/>
          <a:p>
            <a:pPr>
              <a:lnSpc>
                <a:spcPct val="107000"/>
              </a:lnSpc>
              <a:spcAft>
                <a:spcPts val="800"/>
              </a:spcAft>
            </a:pPr>
            <a:r>
              <a:rPr lang="en-GB" sz="4800" b="1" dirty="0">
                <a:solidFill>
                  <a:srgbClr val="2C4255"/>
                </a:solidFill>
                <a:latin typeface="Calibri" panose="020F0502020204030204" pitchFamily="34" charset="0"/>
                <a:ea typeface="Yu Mincho" panose="020B0400000000000000" pitchFamily="18" charset="-128"/>
                <a:cs typeface="Times New Roman" panose="02020603050405020304" pitchFamily="18" charset="0"/>
              </a:rPr>
              <a:t>SOCIAL</a:t>
            </a:r>
            <a:r>
              <a:rPr lang="en-GB" sz="4800" b="1" dirty="0">
                <a:solidFill>
                  <a:srgbClr val="2C4255"/>
                </a:solidFill>
                <a:effectLst/>
                <a:latin typeface="Calibri" panose="020F0502020204030204" pitchFamily="34" charset="0"/>
                <a:ea typeface="Yu Mincho" panose="020B0400000000000000" pitchFamily="18" charset="-128"/>
                <a:cs typeface="Times New Roman" panose="02020603050405020304" pitchFamily="18" charset="0"/>
              </a:rPr>
              <a:t> PROGRAMME</a:t>
            </a:r>
          </a:p>
          <a:p>
            <a:pPr>
              <a:lnSpc>
                <a:spcPct val="107000"/>
              </a:lnSpc>
              <a:spcAft>
                <a:spcPts val="800"/>
              </a:spcAft>
            </a:pPr>
            <a:r>
              <a:rPr lang="en-GB" sz="2400" b="1" dirty="0">
                <a:solidFill>
                  <a:srgbClr val="96AA9D"/>
                </a:solidFill>
                <a:latin typeface="Calibri" panose="020F0502020204030204" pitchFamily="34" charset="0"/>
                <a:ea typeface="Calibri" panose="020F0502020204030204" pitchFamily="34" charset="0"/>
                <a:cs typeface="Times New Roman" panose="02020603050405020304" pitchFamily="18" charset="0"/>
              </a:rPr>
              <a:t>APRIL 2024</a:t>
            </a:r>
          </a:p>
          <a:p>
            <a:pPr>
              <a:lnSpc>
                <a:spcPct val="107000"/>
              </a:lnSpc>
              <a:spcAft>
                <a:spcPts val="800"/>
              </a:spcAft>
            </a:pPr>
            <a:endParaRPr lang="en-GB" sz="2400" dirty="0">
              <a:solidFill>
                <a:srgbClr val="96AA9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234956E-D2EE-4213-B481-F663E528A450}"/>
              </a:ext>
            </a:extLst>
          </p:cNvPr>
          <p:cNvSpPr txBox="1"/>
          <p:nvPr/>
        </p:nvSpPr>
        <p:spPr>
          <a:xfrm>
            <a:off x="290601" y="1839157"/>
            <a:ext cx="1045506" cy="916333"/>
          </a:xfrm>
          <a:prstGeom prst="rect">
            <a:avLst/>
          </a:prstGeom>
          <a:noFill/>
        </p:spPr>
        <p:txBody>
          <a:bodyPr wrap="square" rtlCol="0">
            <a:spAutoFit/>
          </a:bodyPr>
          <a:lstStyle/>
          <a:p>
            <a:pPr algn="ctr"/>
            <a:r>
              <a:rPr lang="en-US" b="1" dirty="0">
                <a:solidFill>
                  <a:schemeClr val="bg1"/>
                </a:solidFill>
              </a:rPr>
              <a:t>Every </a:t>
            </a:r>
          </a:p>
          <a:p>
            <a:pPr algn="ctr"/>
            <a:r>
              <a:rPr lang="en-US" b="1" dirty="0">
                <a:solidFill>
                  <a:schemeClr val="bg1"/>
                </a:solidFill>
              </a:rPr>
              <a:t>Monday</a:t>
            </a:r>
          </a:p>
          <a:p>
            <a:pPr algn="ctr"/>
            <a:r>
              <a:rPr lang="en-GB" sz="1600" dirty="0">
                <a:solidFill>
                  <a:schemeClr val="bg1"/>
                </a:solidFill>
              </a:rPr>
              <a:t>3.25pm</a:t>
            </a:r>
          </a:p>
        </p:txBody>
      </p:sp>
      <p:sp>
        <p:nvSpPr>
          <p:cNvPr id="59" name="TextBox 58">
            <a:extLst>
              <a:ext uri="{FF2B5EF4-FFF2-40B4-BE49-F238E27FC236}">
                <a16:creationId xmlns:a16="http://schemas.microsoft.com/office/drawing/2014/main" id="{06FF6A87-65B1-496A-BC0C-B77196A4D517}"/>
              </a:ext>
            </a:extLst>
          </p:cNvPr>
          <p:cNvSpPr txBox="1"/>
          <p:nvPr/>
        </p:nvSpPr>
        <p:spPr>
          <a:xfrm>
            <a:off x="4174454" y="1015259"/>
            <a:ext cx="381103" cy="276999"/>
          </a:xfrm>
          <a:prstGeom prst="rect">
            <a:avLst/>
          </a:prstGeom>
          <a:noFill/>
        </p:spPr>
        <p:txBody>
          <a:bodyPr wrap="square" rtlCol="0">
            <a:spAutoFit/>
          </a:bodyPr>
          <a:lstStyle/>
          <a:p>
            <a:pPr algn="ctr"/>
            <a:r>
              <a:rPr lang="en-GB" sz="1200" dirty="0">
                <a:solidFill>
                  <a:srgbClr val="2C4255"/>
                </a:solidFill>
              </a:rPr>
              <a:t> </a:t>
            </a:r>
          </a:p>
        </p:txBody>
      </p:sp>
      <p:pic>
        <p:nvPicPr>
          <p:cNvPr id="3" name="Picture 2" descr="Logo, company name&#10;&#10;Description automatically generated">
            <a:extLst>
              <a:ext uri="{FF2B5EF4-FFF2-40B4-BE49-F238E27FC236}">
                <a16:creationId xmlns:a16="http://schemas.microsoft.com/office/drawing/2014/main" id="{D7F60FD4-5496-4FB9-A9A1-3021057F3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6256" y="416557"/>
            <a:ext cx="2104627" cy="1052834"/>
          </a:xfrm>
          <a:prstGeom prst="rect">
            <a:avLst/>
          </a:prstGeom>
        </p:spPr>
      </p:pic>
      <p:sp>
        <p:nvSpPr>
          <p:cNvPr id="13" name="Rectangle 12">
            <a:extLst>
              <a:ext uri="{FF2B5EF4-FFF2-40B4-BE49-F238E27FC236}">
                <a16:creationId xmlns:a16="http://schemas.microsoft.com/office/drawing/2014/main" id="{2BB94E40-4D77-B584-1748-391E63BD2FD5}"/>
              </a:ext>
            </a:extLst>
          </p:cNvPr>
          <p:cNvSpPr/>
          <p:nvPr/>
        </p:nvSpPr>
        <p:spPr>
          <a:xfrm>
            <a:off x="475884" y="1900645"/>
            <a:ext cx="847545" cy="1454391"/>
          </a:xfrm>
          <a:prstGeom prst="rect">
            <a:avLst/>
          </a:prstGeom>
          <a:solidFill>
            <a:srgbClr val="2C4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GB" b="1" dirty="0"/>
          </a:p>
          <a:p>
            <a:pPr algn="ctr"/>
            <a:endParaRPr lang="en-GB" b="1" dirty="0"/>
          </a:p>
          <a:p>
            <a:pPr algn="ctr"/>
            <a:r>
              <a:rPr lang="en-GB" sz="1300" b="1" dirty="0">
                <a:latin typeface="+mj-lt"/>
              </a:rPr>
              <a:t>Every Monday</a:t>
            </a:r>
          </a:p>
          <a:p>
            <a:pPr algn="ctr"/>
            <a:r>
              <a:rPr lang="en-GB" sz="1300" dirty="0">
                <a:solidFill>
                  <a:schemeClr val="bg1"/>
                </a:solidFill>
                <a:latin typeface="+mj-lt"/>
              </a:rPr>
              <a:t>3:25pm</a:t>
            </a:r>
          </a:p>
          <a:p>
            <a:pPr algn="ctr"/>
            <a:endParaRPr lang="en-GB" b="1" dirty="0"/>
          </a:p>
          <a:p>
            <a:pPr algn="ctr"/>
            <a:endParaRPr lang="en-GB" b="1" dirty="0"/>
          </a:p>
          <a:p>
            <a:pPr algn="ctr"/>
            <a:endParaRPr lang="en-GB" b="1" dirty="0"/>
          </a:p>
          <a:p>
            <a:pPr algn="ctr"/>
            <a:endParaRPr lang="en-GB" b="1" dirty="0"/>
          </a:p>
        </p:txBody>
      </p:sp>
      <p:sp>
        <p:nvSpPr>
          <p:cNvPr id="34" name="Rectangle 33">
            <a:extLst>
              <a:ext uri="{FF2B5EF4-FFF2-40B4-BE49-F238E27FC236}">
                <a16:creationId xmlns:a16="http://schemas.microsoft.com/office/drawing/2014/main" id="{C18589CD-44F5-B727-161C-9945C4D9BDC6}"/>
              </a:ext>
            </a:extLst>
          </p:cNvPr>
          <p:cNvSpPr/>
          <p:nvPr/>
        </p:nvSpPr>
        <p:spPr>
          <a:xfrm>
            <a:off x="1403712" y="1900645"/>
            <a:ext cx="966027" cy="1454391"/>
          </a:xfrm>
          <a:prstGeom prst="rect">
            <a:avLst/>
          </a:prstGeom>
          <a:solidFill>
            <a:srgbClr val="2C4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a:p>
            <a:pPr algn="ctr"/>
            <a:endParaRPr lang="en-GB" sz="1400" b="1" dirty="0"/>
          </a:p>
          <a:p>
            <a:pPr algn="ctr"/>
            <a:endParaRPr lang="en-GB" sz="1400" b="1" dirty="0"/>
          </a:p>
          <a:p>
            <a:r>
              <a:rPr lang="en-GB" sz="1200" b="1" dirty="0"/>
              <a:t>Wednesday</a:t>
            </a:r>
          </a:p>
          <a:p>
            <a:pPr algn="ctr"/>
            <a:r>
              <a:rPr lang="en-GB" sz="1200" b="1" dirty="0">
                <a:solidFill>
                  <a:schemeClr val="bg1"/>
                </a:solidFill>
              </a:rPr>
              <a:t>03 Apr</a:t>
            </a:r>
          </a:p>
          <a:p>
            <a:pPr algn="ctr"/>
            <a:r>
              <a:rPr lang="en-GB" sz="1200" dirty="0">
                <a:solidFill>
                  <a:schemeClr val="bg1"/>
                </a:solidFill>
              </a:rPr>
              <a:t>15:25pm</a:t>
            </a:r>
          </a:p>
          <a:p>
            <a:pPr algn="ctr"/>
            <a:endParaRPr lang="en-GB" sz="1400" b="1" dirty="0"/>
          </a:p>
          <a:p>
            <a:pPr algn="ctr"/>
            <a:endParaRPr lang="en-GB" sz="1400" b="1" dirty="0"/>
          </a:p>
          <a:p>
            <a:pPr algn="ctr"/>
            <a:endParaRPr lang="en-GB" sz="1400" b="1" dirty="0"/>
          </a:p>
          <a:p>
            <a:pPr algn="ctr"/>
            <a:endParaRPr lang="en-GB" sz="1400" b="1" dirty="0"/>
          </a:p>
        </p:txBody>
      </p:sp>
      <p:sp>
        <p:nvSpPr>
          <p:cNvPr id="37" name="Rectangle 36">
            <a:extLst>
              <a:ext uri="{FF2B5EF4-FFF2-40B4-BE49-F238E27FC236}">
                <a16:creationId xmlns:a16="http://schemas.microsoft.com/office/drawing/2014/main" id="{64A893D7-1F16-7092-0D39-7F887DA538D4}"/>
              </a:ext>
            </a:extLst>
          </p:cNvPr>
          <p:cNvSpPr/>
          <p:nvPr/>
        </p:nvSpPr>
        <p:spPr>
          <a:xfrm>
            <a:off x="2409468" y="1900647"/>
            <a:ext cx="898650" cy="1454391"/>
          </a:xfrm>
          <a:prstGeom prst="rect">
            <a:avLst/>
          </a:prstGeom>
          <a:solidFill>
            <a:srgbClr val="2C4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GB" b="1" dirty="0"/>
          </a:p>
          <a:p>
            <a:pPr algn="ctr"/>
            <a:endParaRPr lang="en-GB" b="1" dirty="0"/>
          </a:p>
          <a:p>
            <a:pPr algn="ctr"/>
            <a:r>
              <a:rPr lang="en-GB" sz="1200" b="1" dirty="0"/>
              <a:t>Friday</a:t>
            </a:r>
          </a:p>
          <a:p>
            <a:pPr algn="ctr"/>
            <a:r>
              <a:rPr lang="en-GB" sz="1200" b="1" dirty="0">
                <a:solidFill>
                  <a:schemeClr val="bg1"/>
                </a:solidFill>
              </a:rPr>
              <a:t>05 Apr</a:t>
            </a:r>
          </a:p>
          <a:p>
            <a:pPr algn="ctr"/>
            <a:r>
              <a:rPr lang="en-GB" sz="1200" dirty="0">
                <a:solidFill>
                  <a:schemeClr val="bg1"/>
                </a:solidFill>
              </a:rPr>
              <a:t>13:45pm</a:t>
            </a:r>
          </a:p>
          <a:p>
            <a:pPr algn="ctr"/>
            <a:endParaRPr lang="en-GB" b="1" dirty="0"/>
          </a:p>
          <a:p>
            <a:pPr algn="ctr"/>
            <a:endParaRPr lang="en-GB" b="1" dirty="0"/>
          </a:p>
          <a:p>
            <a:pPr algn="ctr"/>
            <a:endParaRPr lang="en-GB" b="1" dirty="0"/>
          </a:p>
          <a:p>
            <a:pPr algn="ctr"/>
            <a:endParaRPr lang="en-GB" b="1" dirty="0"/>
          </a:p>
        </p:txBody>
      </p:sp>
      <p:sp>
        <p:nvSpPr>
          <p:cNvPr id="27" name="Rectangle 26">
            <a:extLst>
              <a:ext uri="{FF2B5EF4-FFF2-40B4-BE49-F238E27FC236}">
                <a16:creationId xmlns:a16="http://schemas.microsoft.com/office/drawing/2014/main" id="{071E338C-0671-43EB-A553-9A45DCC053B9}"/>
              </a:ext>
            </a:extLst>
          </p:cNvPr>
          <p:cNvSpPr/>
          <p:nvPr/>
        </p:nvSpPr>
        <p:spPr>
          <a:xfrm>
            <a:off x="408104" y="2914709"/>
            <a:ext cx="928003" cy="3849254"/>
          </a:xfrm>
          <a:prstGeom prst="rect">
            <a:avLst/>
          </a:prstGeom>
          <a:solidFill>
            <a:schemeClr val="bg1"/>
          </a:solidFill>
          <a:ln w="38100">
            <a:solidFill>
              <a:srgbClr val="2C4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2C4255"/>
              </a:solidFill>
            </a:endParaRPr>
          </a:p>
          <a:p>
            <a:pPr algn="ctr"/>
            <a:endParaRPr lang="en-GB" sz="1100" b="1" dirty="0">
              <a:solidFill>
                <a:srgbClr val="2C4255"/>
              </a:solidFill>
            </a:endParaRPr>
          </a:p>
          <a:p>
            <a:pPr algn="ctr"/>
            <a:endParaRPr lang="en-GB"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r>
              <a:rPr lang="en-GB" sz="1000" b="1" dirty="0">
                <a:solidFill>
                  <a:srgbClr val="2C4255"/>
                </a:solidFill>
              </a:rPr>
              <a:t>Walking tour</a:t>
            </a:r>
          </a:p>
          <a:p>
            <a:pPr algn="ctr"/>
            <a:r>
              <a:rPr lang="en-GB" sz="1000" b="1" dirty="0">
                <a:solidFill>
                  <a:srgbClr val="2C4255"/>
                </a:solidFill>
              </a:rPr>
              <a:t>Price: Free</a:t>
            </a:r>
          </a:p>
          <a:p>
            <a:pPr algn="ctr"/>
            <a:endParaRPr lang="en-GB" sz="1000" b="1" dirty="0">
              <a:solidFill>
                <a:srgbClr val="2C4255"/>
              </a:solidFill>
            </a:endParaRPr>
          </a:p>
          <a:p>
            <a:pPr algn="ctr"/>
            <a:r>
              <a:rPr lang="en-GB" sz="1000" dirty="0">
                <a:solidFill>
                  <a:srgbClr val="2C4255"/>
                </a:solidFill>
              </a:rPr>
              <a:t>Cambridge has lots to see and do including museums, colleges and shopping malls. We’re offering a walking tour every Monday which starts from the school and finishes in the city centre close to the shopping centre and bus station.</a:t>
            </a:r>
          </a:p>
          <a:p>
            <a:pPr algn="ctr"/>
            <a:endParaRPr lang="en-GB" sz="1000" dirty="0">
              <a:solidFill>
                <a:srgbClr val="2C4255"/>
              </a:solidFill>
            </a:endParaRPr>
          </a:p>
          <a:p>
            <a:pPr algn="ctr"/>
            <a:endParaRPr lang="en-GB" sz="11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p:txBody>
      </p:sp>
      <p:sp>
        <p:nvSpPr>
          <p:cNvPr id="46" name="Rectangle 45">
            <a:extLst>
              <a:ext uri="{FF2B5EF4-FFF2-40B4-BE49-F238E27FC236}">
                <a16:creationId xmlns:a16="http://schemas.microsoft.com/office/drawing/2014/main" id="{D16C445B-EE16-FA7B-C1D0-7037E8572BC3}"/>
              </a:ext>
            </a:extLst>
          </p:cNvPr>
          <p:cNvSpPr/>
          <p:nvPr/>
        </p:nvSpPr>
        <p:spPr>
          <a:xfrm>
            <a:off x="1411898" y="2908167"/>
            <a:ext cx="928003" cy="3849254"/>
          </a:xfrm>
          <a:prstGeom prst="rect">
            <a:avLst/>
          </a:prstGeom>
          <a:solidFill>
            <a:schemeClr val="bg1"/>
          </a:solidFill>
          <a:ln w="38100">
            <a:solidFill>
              <a:srgbClr val="2C4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r>
              <a:rPr lang="en-GB" sz="1000" b="1" dirty="0">
                <a:solidFill>
                  <a:srgbClr val="2C4255"/>
                </a:solidFill>
              </a:rPr>
              <a:t>Sports Afternoon</a:t>
            </a:r>
          </a:p>
          <a:p>
            <a:pPr algn="ctr"/>
            <a:r>
              <a:rPr lang="en-GB" sz="1050" b="1" dirty="0">
                <a:solidFill>
                  <a:srgbClr val="2C4255"/>
                </a:solidFill>
              </a:rPr>
              <a:t>Price: 5</a:t>
            </a:r>
          </a:p>
          <a:p>
            <a:pPr algn="ctr"/>
            <a:r>
              <a:rPr lang="en-GB" sz="1050" dirty="0">
                <a:solidFill>
                  <a:srgbClr val="2C4255"/>
                </a:solidFill>
              </a:rPr>
              <a:t>If you like to play football, </a:t>
            </a:r>
          </a:p>
          <a:p>
            <a:pPr algn="ctr"/>
            <a:r>
              <a:rPr lang="en-GB" sz="1050" dirty="0">
                <a:solidFill>
                  <a:srgbClr val="2C4255"/>
                </a:solidFill>
              </a:rPr>
              <a:t>Volleyball, basketball or Badminton, you can join us and play your favourite sport with your classmates in Kelsey Kerridge </a:t>
            </a:r>
            <a:br>
              <a:rPr lang="en-GB" sz="1050" dirty="0">
                <a:solidFill>
                  <a:srgbClr val="2C4255"/>
                </a:solidFill>
              </a:rPr>
            </a:br>
            <a:r>
              <a:rPr lang="en-GB" sz="1050" dirty="0">
                <a:solidFill>
                  <a:srgbClr val="2C4255"/>
                </a:solidFill>
              </a:rPr>
              <a:t>(where George Clooney and Matt Damon played a few sports).</a:t>
            </a:r>
          </a:p>
          <a:p>
            <a:pPr algn="ctr"/>
            <a:r>
              <a:rPr lang="en-GB" sz="1050" dirty="0">
                <a:solidFill>
                  <a:srgbClr val="2C4255"/>
                </a:solidFill>
              </a:rPr>
              <a:t>   </a:t>
            </a:r>
          </a:p>
          <a:p>
            <a:pPr algn="ctr"/>
            <a:br>
              <a:rPr lang="en-GB" sz="1000" b="1" dirty="0">
                <a:solidFill>
                  <a:srgbClr val="2C4255"/>
                </a:solidFill>
              </a:rPr>
            </a:br>
            <a:endParaRPr lang="en-GB" sz="1000" dirty="0">
              <a:solidFill>
                <a:srgbClr val="2C4255"/>
              </a:solidFill>
            </a:endParaRPr>
          </a:p>
          <a:p>
            <a:pPr algn="ctr"/>
            <a:endParaRPr lang="en-GB" sz="1100" dirty="0">
              <a:solidFill>
                <a:srgbClr val="2C4255"/>
              </a:solidFill>
            </a:endParaRPr>
          </a:p>
          <a:p>
            <a:pPr algn="ctr"/>
            <a:endParaRPr lang="en-GB" sz="1100" dirty="0">
              <a:solidFill>
                <a:srgbClr val="2C4255"/>
              </a:solidFill>
            </a:endParaRPr>
          </a:p>
          <a:p>
            <a:pPr algn="ctr"/>
            <a:endParaRPr lang="en-GB" sz="1100" b="1" dirty="0">
              <a:solidFill>
                <a:srgbClr val="2C4255"/>
              </a:solidFill>
            </a:endParaRPr>
          </a:p>
          <a:p>
            <a:pPr algn="ctr"/>
            <a:endParaRPr lang="en-GB"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p:txBody>
      </p:sp>
      <p:sp>
        <p:nvSpPr>
          <p:cNvPr id="47" name="Rectangle 46">
            <a:extLst>
              <a:ext uri="{FF2B5EF4-FFF2-40B4-BE49-F238E27FC236}">
                <a16:creationId xmlns:a16="http://schemas.microsoft.com/office/drawing/2014/main" id="{E4BC9470-0E14-0E2C-F655-3245E2111ED4}"/>
              </a:ext>
            </a:extLst>
          </p:cNvPr>
          <p:cNvSpPr/>
          <p:nvPr/>
        </p:nvSpPr>
        <p:spPr>
          <a:xfrm>
            <a:off x="2391975" y="2914709"/>
            <a:ext cx="928003" cy="3849254"/>
          </a:xfrm>
          <a:prstGeom prst="rect">
            <a:avLst/>
          </a:prstGeom>
          <a:solidFill>
            <a:schemeClr val="bg1"/>
          </a:solidFill>
          <a:ln w="38100">
            <a:solidFill>
              <a:srgbClr val="2C4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r>
              <a:rPr lang="en-GB" sz="1000" b="1" dirty="0">
                <a:solidFill>
                  <a:srgbClr val="2C4255"/>
                </a:solidFill>
              </a:rPr>
              <a:t>Fitzwilliam Museum</a:t>
            </a:r>
          </a:p>
          <a:p>
            <a:pPr algn="ctr"/>
            <a:r>
              <a:rPr lang="en-GB" sz="1000" b="1" dirty="0">
                <a:solidFill>
                  <a:srgbClr val="2C4255"/>
                </a:solidFill>
              </a:rPr>
              <a:t>Price: Free</a:t>
            </a:r>
            <a:br>
              <a:rPr lang="en-GB" sz="1000" b="1" dirty="0">
                <a:solidFill>
                  <a:srgbClr val="2C4255"/>
                </a:solidFill>
              </a:rPr>
            </a:br>
            <a:br>
              <a:rPr lang="en-GB" sz="1000" b="1" dirty="0">
                <a:solidFill>
                  <a:srgbClr val="2C4255"/>
                </a:solidFill>
              </a:rPr>
            </a:br>
            <a:r>
              <a:rPr lang="en-US" sz="1000" dirty="0">
                <a:solidFill>
                  <a:srgbClr val="2C4255"/>
                </a:solidFill>
              </a:rPr>
              <a:t>It is Cambridge’s largest museum that houses artefacts and art from around the world. </a:t>
            </a:r>
            <a:r>
              <a:rPr lang="en-GB" sz="1000" dirty="0">
                <a:solidFill>
                  <a:srgbClr val="2C4255"/>
                </a:solidFill>
              </a:rPr>
              <a:t>Highlights include Egyptian coffins, impressionist masterpieces and Renaissance sculpture.</a:t>
            </a:r>
          </a:p>
          <a:p>
            <a:pPr algn="ctr"/>
            <a:endParaRPr lang="en-GB" sz="1000" dirty="0">
              <a:solidFill>
                <a:srgbClr val="2C4255"/>
              </a:solidFill>
            </a:endParaRPr>
          </a:p>
          <a:p>
            <a:pPr algn="ctr"/>
            <a:endParaRPr lang="en-GB" sz="1000" b="1" dirty="0">
              <a:solidFill>
                <a:srgbClr val="2C4255"/>
              </a:solidFill>
            </a:endParaRPr>
          </a:p>
          <a:p>
            <a:pPr algn="ctr"/>
            <a:r>
              <a:rPr lang="en-GB" sz="1000" b="1" dirty="0">
                <a:solidFill>
                  <a:srgbClr val="2C4255"/>
                </a:solidFill>
              </a:rPr>
              <a:t> </a:t>
            </a:r>
          </a:p>
          <a:p>
            <a:pPr algn="ctr"/>
            <a:endParaRPr lang="en-GB" sz="1000" dirty="0">
              <a:solidFill>
                <a:srgbClr val="2C4255"/>
              </a:solidFill>
            </a:endParaRPr>
          </a:p>
          <a:p>
            <a:pPr algn="ctr"/>
            <a:endParaRPr lang="en-GB" sz="1000" b="1" dirty="0">
              <a:solidFill>
                <a:srgbClr val="2C4255"/>
              </a:solidFill>
            </a:endParaRPr>
          </a:p>
        </p:txBody>
      </p:sp>
      <p:sp>
        <p:nvSpPr>
          <p:cNvPr id="2" name="Rectangle 1">
            <a:extLst>
              <a:ext uri="{FF2B5EF4-FFF2-40B4-BE49-F238E27FC236}">
                <a16:creationId xmlns:a16="http://schemas.microsoft.com/office/drawing/2014/main" id="{8A9F1DE5-6D80-5EFD-3998-9D863928B61E}"/>
              </a:ext>
            </a:extLst>
          </p:cNvPr>
          <p:cNvSpPr/>
          <p:nvPr/>
        </p:nvSpPr>
        <p:spPr>
          <a:xfrm>
            <a:off x="3383484" y="1905635"/>
            <a:ext cx="929435" cy="1454391"/>
          </a:xfrm>
          <a:prstGeom prst="rect">
            <a:avLst/>
          </a:prstGeom>
          <a:solidFill>
            <a:srgbClr val="2C4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GB" b="1" dirty="0"/>
          </a:p>
          <a:p>
            <a:pPr algn="ctr"/>
            <a:endParaRPr lang="en-GB" b="1" dirty="0"/>
          </a:p>
          <a:p>
            <a:pPr algn="ctr"/>
            <a:r>
              <a:rPr lang="en-GB" sz="1200" b="1" dirty="0"/>
              <a:t>Wednesday</a:t>
            </a:r>
          </a:p>
          <a:p>
            <a:pPr algn="ctr"/>
            <a:r>
              <a:rPr lang="en-GB" sz="1200" b="1" dirty="0">
                <a:solidFill>
                  <a:schemeClr val="bg1"/>
                </a:solidFill>
              </a:rPr>
              <a:t>10 Apr</a:t>
            </a:r>
          </a:p>
          <a:p>
            <a:pPr algn="ctr"/>
            <a:r>
              <a:rPr lang="en-GB" sz="1200" dirty="0">
                <a:solidFill>
                  <a:schemeClr val="bg1"/>
                </a:solidFill>
              </a:rPr>
              <a:t>15:25pm</a:t>
            </a:r>
          </a:p>
          <a:p>
            <a:pPr algn="ctr"/>
            <a:endParaRPr lang="en-GB" b="1" dirty="0"/>
          </a:p>
          <a:p>
            <a:pPr algn="ctr"/>
            <a:endParaRPr lang="en-GB" b="1" dirty="0"/>
          </a:p>
          <a:p>
            <a:pPr algn="ctr"/>
            <a:endParaRPr lang="en-GB" b="1" dirty="0"/>
          </a:p>
          <a:p>
            <a:pPr algn="ctr"/>
            <a:endParaRPr lang="en-GB" b="1" dirty="0"/>
          </a:p>
        </p:txBody>
      </p:sp>
      <p:sp>
        <p:nvSpPr>
          <p:cNvPr id="4" name="Rectangle 3">
            <a:extLst>
              <a:ext uri="{FF2B5EF4-FFF2-40B4-BE49-F238E27FC236}">
                <a16:creationId xmlns:a16="http://schemas.microsoft.com/office/drawing/2014/main" id="{7AEA3024-135E-1D0C-C474-6FEEE00F1B09}"/>
              </a:ext>
            </a:extLst>
          </p:cNvPr>
          <p:cNvSpPr/>
          <p:nvPr/>
        </p:nvSpPr>
        <p:spPr>
          <a:xfrm>
            <a:off x="3378482" y="2908167"/>
            <a:ext cx="928003" cy="3849254"/>
          </a:xfrm>
          <a:prstGeom prst="rect">
            <a:avLst/>
          </a:prstGeom>
          <a:solidFill>
            <a:schemeClr val="bg1"/>
          </a:solidFill>
          <a:ln w="38100">
            <a:solidFill>
              <a:srgbClr val="2C4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2C4255"/>
                </a:solidFill>
              </a:rPr>
              <a:t>Arts and Crafts</a:t>
            </a:r>
          </a:p>
          <a:p>
            <a:pPr algn="ctr"/>
            <a:r>
              <a:rPr lang="en-GB" sz="1000" b="1" dirty="0">
                <a:solidFill>
                  <a:srgbClr val="2C4255"/>
                </a:solidFill>
              </a:rPr>
              <a:t>Price: £2</a:t>
            </a:r>
            <a:br>
              <a:rPr lang="en-GB" sz="1000" b="1" dirty="0">
                <a:solidFill>
                  <a:srgbClr val="2C4255"/>
                </a:solidFill>
              </a:rPr>
            </a:br>
            <a:br>
              <a:rPr lang="en-GB" sz="1000" b="1" dirty="0">
                <a:solidFill>
                  <a:srgbClr val="2C4255"/>
                </a:solidFill>
              </a:rPr>
            </a:br>
            <a:r>
              <a:rPr lang="en-GB" sz="1000" dirty="0">
                <a:solidFill>
                  <a:srgbClr val="2C4255"/>
                </a:solidFill>
              </a:rPr>
              <a:t>Arts and Crafts is an activity that enables students to get together in Café Studio and share their creativity by making nice and interesting things. If you would like to join, please come to reception!</a:t>
            </a:r>
          </a:p>
          <a:p>
            <a:pPr algn="ctr"/>
            <a:endParaRPr lang="en-GB" sz="1000" dirty="0">
              <a:solidFill>
                <a:srgbClr val="2C4255"/>
              </a:solidFill>
            </a:endParaRPr>
          </a:p>
          <a:p>
            <a:pPr algn="ctr"/>
            <a:endParaRPr lang="en-GB" sz="1000" b="1" dirty="0">
              <a:solidFill>
                <a:srgbClr val="2C4255"/>
              </a:solidFill>
            </a:endParaRPr>
          </a:p>
        </p:txBody>
      </p:sp>
      <p:sp>
        <p:nvSpPr>
          <p:cNvPr id="5" name="Rectangle 4">
            <a:extLst>
              <a:ext uri="{FF2B5EF4-FFF2-40B4-BE49-F238E27FC236}">
                <a16:creationId xmlns:a16="http://schemas.microsoft.com/office/drawing/2014/main" id="{D4CA0315-3552-17B7-C215-943A06909191}"/>
              </a:ext>
            </a:extLst>
          </p:cNvPr>
          <p:cNvSpPr/>
          <p:nvPr/>
        </p:nvSpPr>
        <p:spPr>
          <a:xfrm>
            <a:off x="4380930" y="1900650"/>
            <a:ext cx="898650" cy="1454391"/>
          </a:xfrm>
          <a:prstGeom prst="rect">
            <a:avLst/>
          </a:prstGeom>
          <a:solidFill>
            <a:srgbClr val="2C4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GB" b="1" dirty="0"/>
          </a:p>
          <a:p>
            <a:pPr algn="ctr"/>
            <a:endParaRPr lang="en-GB" b="1" dirty="0"/>
          </a:p>
          <a:p>
            <a:pPr algn="ctr"/>
            <a:r>
              <a:rPr lang="en-GB" sz="1200" b="1" dirty="0"/>
              <a:t>Friday</a:t>
            </a:r>
          </a:p>
          <a:p>
            <a:pPr algn="ctr"/>
            <a:r>
              <a:rPr lang="en-GB" sz="1200" b="1" dirty="0">
                <a:solidFill>
                  <a:schemeClr val="bg1"/>
                </a:solidFill>
              </a:rPr>
              <a:t>12 Apr</a:t>
            </a:r>
          </a:p>
          <a:p>
            <a:pPr algn="ctr"/>
            <a:r>
              <a:rPr lang="en-GB" sz="1200" dirty="0">
                <a:solidFill>
                  <a:schemeClr val="bg1"/>
                </a:solidFill>
              </a:rPr>
              <a:t>13:45pm</a:t>
            </a:r>
          </a:p>
          <a:p>
            <a:pPr algn="ctr"/>
            <a:endParaRPr lang="en-GB" b="1" dirty="0"/>
          </a:p>
          <a:p>
            <a:pPr algn="ctr"/>
            <a:endParaRPr lang="en-GB" b="1" dirty="0"/>
          </a:p>
          <a:p>
            <a:pPr algn="ctr"/>
            <a:endParaRPr lang="en-GB" b="1" dirty="0"/>
          </a:p>
          <a:p>
            <a:pPr algn="ctr"/>
            <a:endParaRPr lang="en-GB" b="1" dirty="0"/>
          </a:p>
        </p:txBody>
      </p:sp>
      <p:sp>
        <p:nvSpPr>
          <p:cNvPr id="7" name="Rectangle 6">
            <a:extLst>
              <a:ext uri="{FF2B5EF4-FFF2-40B4-BE49-F238E27FC236}">
                <a16:creationId xmlns:a16="http://schemas.microsoft.com/office/drawing/2014/main" id="{8AE775AF-BE8B-CC1A-89EC-D84501C1202D}"/>
              </a:ext>
            </a:extLst>
          </p:cNvPr>
          <p:cNvSpPr/>
          <p:nvPr/>
        </p:nvSpPr>
        <p:spPr>
          <a:xfrm>
            <a:off x="4377278" y="2914709"/>
            <a:ext cx="928003" cy="3849254"/>
          </a:xfrm>
          <a:prstGeom prst="rect">
            <a:avLst/>
          </a:prstGeom>
          <a:solidFill>
            <a:schemeClr val="bg1"/>
          </a:solidFill>
          <a:ln w="38100">
            <a:solidFill>
              <a:srgbClr val="2C4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2C4255"/>
                </a:solidFill>
              </a:rPr>
              <a:t>Punting</a:t>
            </a:r>
          </a:p>
          <a:p>
            <a:pPr algn="ctr"/>
            <a:r>
              <a:rPr lang="en-GB" sz="1000" b="1" dirty="0">
                <a:solidFill>
                  <a:srgbClr val="2C4255"/>
                </a:solidFill>
              </a:rPr>
              <a:t>Price: £15</a:t>
            </a:r>
            <a:endParaRPr lang="en-GB" sz="1000" dirty="0">
              <a:solidFill>
                <a:srgbClr val="2C4255"/>
              </a:solidFill>
            </a:endParaRPr>
          </a:p>
          <a:p>
            <a:pPr algn="ctr"/>
            <a:r>
              <a:rPr lang="en-GB" sz="1000" dirty="0">
                <a:solidFill>
                  <a:srgbClr val="2C4255"/>
                </a:solidFill>
              </a:rPr>
              <a:t>The Cambridge experience is not complete if it doesn’t include punting on the river Cam. You get to see the amazing Colleges from The Backs and take nice pictures to immortalise this experience. If you want to sign up, please come to reception.</a:t>
            </a:r>
          </a:p>
          <a:p>
            <a:pPr algn="ctr"/>
            <a:endParaRPr lang="en-GB" sz="1000" dirty="0">
              <a:solidFill>
                <a:srgbClr val="2C4255"/>
              </a:solidFill>
            </a:endParaRPr>
          </a:p>
        </p:txBody>
      </p:sp>
      <p:sp>
        <p:nvSpPr>
          <p:cNvPr id="8" name="Rectangle 7">
            <a:extLst>
              <a:ext uri="{FF2B5EF4-FFF2-40B4-BE49-F238E27FC236}">
                <a16:creationId xmlns:a16="http://schemas.microsoft.com/office/drawing/2014/main" id="{D59E8F6F-E6C6-2C7A-376A-8C7C2A86E173}"/>
              </a:ext>
            </a:extLst>
          </p:cNvPr>
          <p:cNvSpPr/>
          <p:nvPr/>
        </p:nvSpPr>
        <p:spPr>
          <a:xfrm>
            <a:off x="5356625" y="1914184"/>
            <a:ext cx="952494" cy="1454391"/>
          </a:xfrm>
          <a:prstGeom prst="rect">
            <a:avLst/>
          </a:prstGeom>
          <a:solidFill>
            <a:srgbClr val="2C4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GB" b="1" dirty="0"/>
          </a:p>
          <a:p>
            <a:pPr algn="ctr"/>
            <a:endParaRPr lang="en-GB" b="1" dirty="0"/>
          </a:p>
          <a:p>
            <a:pPr algn="ctr"/>
            <a:r>
              <a:rPr lang="en-GB" sz="1200" b="1" dirty="0"/>
              <a:t>Wednesday</a:t>
            </a:r>
          </a:p>
          <a:p>
            <a:pPr algn="ctr"/>
            <a:r>
              <a:rPr lang="en-GB" sz="1200" b="1" dirty="0">
                <a:solidFill>
                  <a:schemeClr val="bg1"/>
                </a:solidFill>
              </a:rPr>
              <a:t>17 Apr</a:t>
            </a:r>
          </a:p>
          <a:p>
            <a:pPr algn="ctr"/>
            <a:r>
              <a:rPr lang="en-GB" sz="1200" dirty="0">
                <a:solidFill>
                  <a:schemeClr val="bg1"/>
                </a:solidFill>
              </a:rPr>
              <a:t>3:25pm</a:t>
            </a:r>
          </a:p>
          <a:p>
            <a:pPr algn="ctr"/>
            <a:endParaRPr lang="en-GB" b="1" dirty="0"/>
          </a:p>
          <a:p>
            <a:pPr algn="ctr"/>
            <a:endParaRPr lang="en-GB" b="1" dirty="0"/>
          </a:p>
          <a:p>
            <a:pPr algn="ctr"/>
            <a:endParaRPr lang="en-GB" b="1" dirty="0"/>
          </a:p>
          <a:p>
            <a:pPr algn="ctr"/>
            <a:endParaRPr lang="en-GB" b="1" dirty="0"/>
          </a:p>
        </p:txBody>
      </p:sp>
      <p:sp>
        <p:nvSpPr>
          <p:cNvPr id="9" name="Rectangle 8">
            <a:extLst>
              <a:ext uri="{FF2B5EF4-FFF2-40B4-BE49-F238E27FC236}">
                <a16:creationId xmlns:a16="http://schemas.microsoft.com/office/drawing/2014/main" id="{7F632A3F-20EE-0B8F-7AF1-EE587D2209C8}"/>
              </a:ext>
            </a:extLst>
          </p:cNvPr>
          <p:cNvSpPr/>
          <p:nvPr/>
        </p:nvSpPr>
        <p:spPr>
          <a:xfrm>
            <a:off x="5360341" y="2914709"/>
            <a:ext cx="928003" cy="3849254"/>
          </a:xfrm>
          <a:prstGeom prst="rect">
            <a:avLst/>
          </a:prstGeom>
          <a:solidFill>
            <a:schemeClr val="bg1"/>
          </a:solidFill>
          <a:ln w="38100">
            <a:solidFill>
              <a:srgbClr val="2C4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2C4255"/>
                </a:solidFill>
              </a:rPr>
              <a:t>Botanic Gardens</a:t>
            </a:r>
          </a:p>
          <a:p>
            <a:pPr algn="ctr"/>
            <a:r>
              <a:rPr lang="en-GB" sz="1000" b="1" dirty="0">
                <a:solidFill>
                  <a:srgbClr val="2C4255"/>
                </a:solidFill>
              </a:rPr>
              <a:t>Price: £8</a:t>
            </a:r>
          </a:p>
          <a:p>
            <a:pPr algn="ctr"/>
            <a:endParaRPr lang="en-GB" sz="1000" b="1" dirty="0">
              <a:solidFill>
                <a:srgbClr val="2C4255"/>
              </a:solidFill>
            </a:endParaRPr>
          </a:p>
          <a:p>
            <a:pPr algn="ctr"/>
            <a:r>
              <a:rPr lang="en-GB" sz="1000" dirty="0">
                <a:solidFill>
                  <a:srgbClr val="2C4255"/>
                </a:solidFill>
              </a:rPr>
              <a:t>The Botanic Gardens is one of the most impressive displays of plants and flowers that you will ever see - and it is very close to Studio Cambridge! If you want to sign up, please come to reception.</a:t>
            </a:r>
          </a:p>
          <a:p>
            <a:pPr algn="ctr"/>
            <a:endParaRPr lang="en-GB" sz="1000" dirty="0">
              <a:solidFill>
                <a:srgbClr val="2C4255"/>
              </a:solidFill>
            </a:endParaRPr>
          </a:p>
          <a:p>
            <a:pPr algn="ctr"/>
            <a:endParaRPr lang="en-GB" sz="1000" b="1" dirty="0">
              <a:solidFill>
                <a:srgbClr val="2C4255"/>
              </a:solidFill>
            </a:endParaRPr>
          </a:p>
          <a:p>
            <a:pPr algn="ctr"/>
            <a:endParaRPr lang="en-GB" sz="1050" dirty="0">
              <a:solidFill>
                <a:srgbClr val="2C4255"/>
              </a:solidFill>
            </a:endParaRPr>
          </a:p>
        </p:txBody>
      </p:sp>
      <p:sp>
        <p:nvSpPr>
          <p:cNvPr id="10" name="Rectangle 9">
            <a:extLst>
              <a:ext uri="{FF2B5EF4-FFF2-40B4-BE49-F238E27FC236}">
                <a16:creationId xmlns:a16="http://schemas.microsoft.com/office/drawing/2014/main" id="{BCAD88EA-DC2D-E122-81DD-73CFFB998403}"/>
              </a:ext>
            </a:extLst>
          </p:cNvPr>
          <p:cNvSpPr/>
          <p:nvPr/>
        </p:nvSpPr>
        <p:spPr>
          <a:xfrm>
            <a:off x="6381204" y="1922658"/>
            <a:ext cx="898650" cy="1454391"/>
          </a:xfrm>
          <a:prstGeom prst="rect">
            <a:avLst/>
          </a:prstGeom>
          <a:solidFill>
            <a:srgbClr val="2C4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GB" b="1" dirty="0"/>
          </a:p>
          <a:p>
            <a:pPr algn="ctr"/>
            <a:endParaRPr lang="en-GB" b="1" dirty="0"/>
          </a:p>
          <a:p>
            <a:pPr algn="ctr"/>
            <a:r>
              <a:rPr lang="en-GB" sz="1200" b="1" dirty="0"/>
              <a:t>Friday</a:t>
            </a:r>
          </a:p>
          <a:p>
            <a:pPr algn="ctr"/>
            <a:r>
              <a:rPr lang="en-GB" sz="1200" b="1" dirty="0">
                <a:solidFill>
                  <a:schemeClr val="bg1"/>
                </a:solidFill>
              </a:rPr>
              <a:t>19 Apr</a:t>
            </a:r>
          </a:p>
          <a:p>
            <a:pPr algn="ctr"/>
            <a:r>
              <a:rPr lang="en-GB" sz="1200" dirty="0">
                <a:solidFill>
                  <a:schemeClr val="bg1"/>
                </a:solidFill>
              </a:rPr>
              <a:t>13:45pm</a:t>
            </a:r>
          </a:p>
          <a:p>
            <a:pPr algn="ctr"/>
            <a:endParaRPr lang="en-GB" b="1" dirty="0"/>
          </a:p>
          <a:p>
            <a:pPr algn="ctr"/>
            <a:endParaRPr lang="en-GB" b="1" dirty="0"/>
          </a:p>
          <a:p>
            <a:pPr algn="ctr"/>
            <a:endParaRPr lang="en-GB" b="1" dirty="0"/>
          </a:p>
          <a:p>
            <a:pPr algn="ctr"/>
            <a:endParaRPr lang="en-GB" b="1" dirty="0"/>
          </a:p>
        </p:txBody>
      </p:sp>
      <p:sp>
        <p:nvSpPr>
          <p:cNvPr id="11" name="Rectangle 10">
            <a:extLst>
              <a:ext uri="{FF2B5EF4-FFF2-40B4-BE49-F238E27FC236}">
                <a16:creationId xmlns:a16="http://schemas.microsoft.com/office/drawing/2014/main" id="{13F3585A-8BC1-728E-1D45-E2EE52DDED46}"/>
              </a:ext>
            </a:extLst>
          </p:cNvPr>
          <p:cNvSpPr/>
          <p:nvPr/>
        </p:nvSpPr>
        <p:spPr>
          <a:xfrm>
            <a:off x="6351851" y="2914709"/>
            <a:ext cx="928003" cy="3849254"/>
          </a:xfrm>
          <a:prstGeom prst="rect">
            <a:avLst/>
          </a:prstGeom>
          <a:solidFill>
            <a:schemeClr val="bg1"/>
          </a:solidFill>
          <a:ln w="38100">
            <a:solidFill>
              <a:srgbClr val="2C4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2C4255"/>
                </a:solidFill>
              </a:rPr>
              <a:t>Museum of Archaeology and Anthropology </a:t>
            </a:r>
          </a:p>
          <a:p>
            <a:pPr algn="ctr"/>
            <a:r>
              <a:rPr lang="en-GB" sz="1000" b="1" dirty="0">
                <a:solidFill>
                  <a:srgbClr val="2C4255"/>
                </a:solidFill>
              </a:rPr>
              <a:t>Price: Free</a:t>
            </a:r>
            <a:br>
              <a:rPr lang="en-GB" sz="1000" b="1" dirty="0">
                <a:solidFill>
                  <a:srgbClr val="2C4255"/>
                </a:solidFill>
              </a:rPr>
            </a:br>
            <a:br>
              <a:rPr lang="en-GB" sz="1000" b="1" dirty="0">
                <a:solidFill>
                  <a:srgbClr val="2C4255"/>
                </a:solidFill>
              </a:rPr>
            </a:br>
            <a:r>
              <a:rPr lang="en-GB" sz="1000" dirty="0">
                <a:solidFill>
                  <a:srgbClr val="2C4255"/>
                </a:solidFill>
              </a:rPr>
              <a:t>Founded in 1884, M.A.A. houses collections of local antiquities together with archaeological and ethnographic artefacts from around the world.</a:t>
            </a:r>
          </a:p>
          <a:p>
            <a:pPr algn="ctr"/>
            <a:endParaRPr lang="en-GB" sz="1000" dirty="0">
              <a:solidFill>
                <a:srgbClr val="2C4255"/>
              </a:solidFill>
            </a:endParaRPr>
          </a:p>
          <a:p>
            <a:pPr algn="ctr"/>
            <a:endParaRPr lang="en-GB" sz="1000" dirty="0">
              <a:solidFill>
                <a:srgbClr val="2C4255"/>
              </a:solidFill>
            </a:endParaRPr>
          </a:p>
          <a:p>
            <a:pPr algn="ctr"/>
            <a:endParaRPr lang="en-GB" sz="1000" dirty="0">
              <a:solidFill>
                <a:srgbClr val="2C4255"/>
              </a:solidFill>
            </a:endParaRPr>
          </a:p>
          <a:p>
            <a:pPr algn="ctr"/>
            <a:r>
              <a:rPr lang="en-GB" sz="1000" dirty="0">
                <a:solidFill>
                  <a:srgbClr val="2C4255"/>
                </a:solidFill>
              </a:rPr>
              <a:t> </a:t>
            </a:r>
          </a:p>
          <a:p>
            <a:pPr algn="ctr"/>
            <a:endParaRPr lang="en-GB" sz="1000" dirty="0">
              <a:solidFill>
                <a:srgbClr val="2C4255"/>
              </a:solidFill>
            </a:endParaRPr>
          </a:p>
        </p:txBody>
      </p:sp>
      <p:sp>
        <p:nvSpPr>
          <p:cNvPr id="12" name="Rectangle 11">
            <a:extLst>
              <a:ext uri="{FF2B5EF4-FFF2-40B4-BE49-F238E27FC236}">
                <a16:creationId xmlns:a16="http://schemas.microsoft.com/office/drawing/2014/main" id="{CAB069C4-508E-A7B2-14AB-0A80351EAEA4}"/>
              </a:ext>
            </a:extLst>
          </p:cNvPr>
          <p:cNvSpPr/>
          <p:nvPr/>
        </p:nvSpPr>
        <p:spPr>
          <a:xfrm>
            <a:off x="7337993" y="1922657"/>
            <a:ext cx="962157" cy="1454391"/>
          </a:xfrm>
          <a:prstGeom prst="rect">
            <a:avLst/>
          </a:prstGeom>
          <a:solidFill>
            <a:srgbClr val="2C4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GB" b="1" dirty="0"/>
          </a:p>
          <a:p>
            <a:pPr algn="ctr"/>
            <a:endParaRPr lang="en-GB" b="1" dirty="0"/>
          </a:p>
          <a:p>
            <a:pPr algn="ctr"/>
            <a:r>
              <a:rPr lang="en-GB" sz="1200" b="1" dirty="0"/>
              <a:t>Wednesday</a:t>
            </a:r>
          </a:p>
          <a:p>
            <a:pPr algn="ctr"/>
            <a:r>
              <a:rPr lang="en-GB" sz="1200" b="1" dirty="0">
                <a:solidFill>
                  <a:schemeClr val="bg1"/>
                </a:solidFill>
              </a:rPr>
              <a:t>24 Apr</a:t>
            </a:r>
          </a:p>
          <a:p>
            <a:pPr algn="ctr"/>
            <a:r>
              <a:rPr lang="en-GB" sz="1200" dirty="0">
                <a:solidFill>
                  <a:schemeClr val="bg1"/>
                </a:solidFill>
              </a:rPr>
              <a:t>15:25pm</a:t>
            </a:r>
          </a:p>
          <a:p>
            <a:pPr algn="ctr"/>
            <a:endParaRPr lang="en-GB" b="1" dirty="0"/>
          </a:p>
          <a:p>
            <a:pPr algn="ctr"/>
            <a:endParaRPr lang="en-GB" b="1" dirty="0"/>
          </a:p>
          <a:p>
            <a:pPr algn="ctr"/>
            <a:endParaRPr lang="en-GB" b="1" dirty="0"/>
          </a:p>
          <a:p>
            <a:pPr algn="ctr"/>
            <a:endParaRPr lang="en-GB" b="1" dirty="0"/>
          </a:p>
        </p:txBody>
      </p:sp>
      <p:sp>
        <p:nvSpPr>
          <p:cNvPr id="14" name="Rectangle 13">
            <a:extLst>
              <a:ext uri="{FF2B5EF4-FFF2-40B4-BE49-F238E27FC236}">
                <a16:creationId xmlns:a16="http://schemas.microsoft.com/office/drawing/2014/main" id="{248D9AFF-8A3C-E8CE-66D6-7ED1C52820D7}"/>
              </a:ext>
            </a:extLst>
          </p:cNvPr>
          <p:cNvSpPr/>
          <p:nvPr/>
        </p:nvSpPr>
        <p:spPr>
          <a:xfrm>
            <a:off x="7350952" y="2919768"/>
            <a:ext cx="928003" cy="3849254"/>
          </a:xfrm>
          <a:prstGeom prst="rect">
            <a:avLst/>
          </a:prstGeom>
          <a:solidFill>
            <a:schemeClr val="bg1"/>
          </a:solidFill>
          <a:ln w="38100">
            <a:solidFill>
              <a:srgbClr val="2C4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rgbClr val="2C4255"/>
                </a:solidFill>
              </a:rPr>
              <a:t>Museum of Zoology</a:t>
            </a:r>
          </a:p>
          <a:p>
            <a:pPr algn="ctr"/>
            <a:r>
              <a:rPr lang="en-GB" sz="1000" b="1">
                <a:solidFill>
                  <a:srgbClr val="2C4255"/>
                </a:solidFill>
              </a:rPr>
              <a:t>Price: Free</a:t>
            </a:r>
          </a:p>
          <a:p>
            <a:pPr algn="ctr"/>
            <a:endParaRPr lang="en-GB" sz="1000" b="1">
              <a:solidFill>
                <a:srgbClr val="2C4255"/>
              </a:solidFill>
            </a:endParaRPr>
          </a:p>
          <a:p>
            <a:pPr algn="ctr"/>
            <a:r>
              <a:rPr lang="en-US" sz="1000">
                <a:solidFill>
                  <a:srgbClr val="2C4255"/>
                </a:solidFill>
              </a:rPr>
              <a:t>The Museum of Zoology is one of Cambridge's major attractions. The brilliant galleries showcase the diversity of animal life, from marsupials to monkeys, mammoths to manatees. Join us to explore this fascinating museum. </a:t>
            </a:r>
            <a:endParaRPr lang="en-GB" sz="1000" dirty="0">
              <a:solidFill>
                <a:srgbClr val="2C4255"/>
              </a:solidFill>
            </a:endParaRPr>
          </a:p>
        </p:txBody>
      </p:sp>
      <p:sp>
        <p:nvSpPr>
          <p:cNvPr id="15" name="Rectangle 14">
            <a:extLst>
              <a:ext uri="{FF2B5EF4-FFF2-40B4-BE49-F238E27FC236}">
                <a16:creationId xmlns:a16="http://schemas.microsoft.com/office/drawing/2014/main" id="{065428EB-C2C9-32AD-2E3A-F64431C38E09}"/>
              </a:ext>
            </a:extLst>
          </p:cNvPr>
          <p:cNvSpPr/>
          <p:nvPr/>
        </p:nvSpPr>
        <p:spPr>
          <a:xfrm>
            <a:off x="8392154" y="1914184"/>
            <a:ext cx="898650" cy="1454391"/>
          </a:xfrm>
          <a:prstGeom prst="rect">
            <a:avLst/>
          </a:prstGeom>
          <a:solidFill>
            <a:srgbClr val="2C4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GB" b="1" dirty="0"/>
          </a:p>
          <a:p>
            <a:pPr algn="ctr"/>
            <a:endParaRPr lang="en-GB" b="1" dirty="0"/>
          </a:p>
          <a:p>
            <a:pPr algn="ctr"/>
            <a:r>
              <a:rPr lang="en-GB" sz="1200" b="1" dirty="0"/>
              <a:t>Friday</a:t>
            </a:r>
          </a:p>
          <a:p>
            <a:pPr algn="ctr"/>
            <a:r>
              <a:rPr lang="en-GB" sz="1200" b="1" dirty="0">
                <a:solidFill>
                  <a:schemeClr val="bg1"/>
                </a:solidFill>
              </a:rPr>
              <a:t>26 Apr</a:t>
            </a:r>
          </a:p>
          <a:p>
            <a:pPr algn="ctr"/>
            <a:r>
              <a:rPr lang="en-GB" sz="1200" dirty="0">
                <a:solidFill>
                  <a:schemeClr val="bg1"/>
                </a:solidFill>
              </a:rPr>
              <a:t>13:45pm</a:t>
            </a:r>
          </a:p>
          <a:p>
            <a:pPr algn="ctr"/>
            <a:endParaRPr lang="en-GB" b="1" dirty="0"/>
          </a:p>
          <a:p>
            <a:pPr algn="ctr"/>
            <a:endParaRPr lang="en-GB" b="1" dirty="0"/>
          </a:p>
          <a:p>
            <a:pPr algn="ctr"/>
            <a:endParaRPr lang="en-GB" b="1" dirty="0"/>
          </a:p>
          <a:p>
            <a:pPr algn="ctr"/>
            <a:endParaRPr lang="en-GB" b="1" dirty="0"/>
          </a:p>
        </p:txBody>
      </p:sp>
      <p:sp>
        <p:nvSpPr>
          <p:cNvPr id="16" name="Rectangle 15">
            <a:extLst>
              <a:ext uri="{FF2B5EF4-FFF2-40B4-BE49-F238E27FC236}">
                <a16:creationId xmlns:a16="http://schemas.microsoft.com/office/drawing/2014/main" id="{3AE93932-7E2C-1183-C6E4-2EE69AF06CE4}"/>
              </a:ext>
            </a:extLst>
          </p:cNvPr>
          <p:cNvSpPr/>
          <p:nvPr/>
        </p:nvSpPr>
        <p:spPr>
          <a:xfrm>
            <a:off x="8353368" y="2914709"/>
            <a:ext cx="981455" cy="3849254"/>
          </a:xfrm>
          <a:prstGeom prst="rect">
            <a:avLst/>
          </a:prstGeom>
          <a:solidFill>
            <a:schemeClr val="bg1"/>
          </a:solidFill>
          <a:ln w="38100">
            <a:solidFill>
              <a:srgbClr val="2C4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2C4255"/>
                </a:solidFill>
              </a:rPr>
              <a:t>King’s College</a:t>
            </a:r>
          </a:p>
          <a:p>
            <a:pPr algn="ctr"/>
            <a:r>
              <a:rPr lang="en-GB" sz="1000" b="1" dirty="0">
                <a:solidFill>
                  <a:srgbClr val="2C4255"/>
                </a:solidFill>
              </a:rPr>
              <a:t>Price: 15</a:t>
            </a:r>
          </a:p>
          <a:p>
            <a:pPr algn="ctr"/>
            <a:r>
              <a:rPr lang="en-GB" sz="1000" dirty="0">
                <a:solidFill>
                  <a:srgbClr val="2C4255"/>
                </a:solidFill>
              </a:rPr>
              <a:t>A popular tourist attractions.  Completed by Henry VIII in 1544 this fine example of neo-Gothic architecture in steeped in Tudor history and symbology. You’ll be able to enjoy the biggest Chapel in the world, including some of the amazing stained glass</a:t>
            </a:r>
            <a:r>
              <a:rPr lang="en-GB" sz="1100" dirty="0">
                <a:solidFill>
                  <a:srgbClr val="2C4255"/>
                </a:solidFill>
              </a:rPr>
              <a:t>.</a:t>
            </a:r>
          </a:p>
          <a:p>
            <a:pPr algn="ctr"/>
            <a:endParaRPr lang="en-GB" sz="1100" b="1" dirty="0">
              <a:solidFill>
                <a:srgbClr val="2C4255"/>
              </a:solidFill>
            </a:endParaRPr>
          </a:p>
          <a:p>
            <a:pPr algn="ctr"/>
            <a:endParaRPr lang="en-GB" sz="1000" b="1" dirty="0">
              <a:solidFill>
                <a:srgbClr val="2C4255"/>
              </a:solidFill>
            </a:endParaRPr>
          </a:p>
        </p:txBody>
      </p:sp>
      <p:pic>
        <p:nvPicPr>
          <p:cNvPr id="17" name="Picture 2" descr="Winter Garden | February - Cambridge University Botanic Gard… | Flickr">
            <a:extLst>
              <a:ext uri="{FF2B5EF4-FFF2-40B4-BE49-F238E27FC236}">
                <a16:creationId xmlns:a16="http://schemas.microsoft.com/office/drawing/2014/main" id="{58E37E52-26A3-5C4E-283C-18247D570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4168" y="1912178"/>
            <a:ext cx="2331868" cy="15507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oving to Cambridge for work">
            <a:extLst>
              <a:ext uri="{FF2B5EF4-FFF2-40B4-BE49-F238E27FC236}">
                <a16:creationId xmlns:a16="http://schemas.microsoft.com/office/drawing/2014/main" id="{FC3D79B8-D9D5-492C-C35D-A105F2775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443" y="124471"/>
            <a:ext cx="3334022" cy="16370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tt Damon and George Clooney shock Cambridge locals as they work up a  sweat in a council-run gym | Daily Mail Online">
            <a:extLst>
              <a:ext uri="{FF2B5EF4-FFF2-40B4-BE49-F238E27FC236}">
                <a16:creationId xmlns:a16="http://schemas.microsoft.com/office/drawing/2014/main" id="{E4D19DBA-C113-C5B3-44DA-0B2D22739A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8577" y="3530073"/>
            <a:ext cx="2337459" cy="14038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OLLECTION OF THE MONTH: THE FITZWILLIAM MUSEUM, CAMBRIDGE – International  Council of Museums Committee for University Museums and Collections">
            <a:extLst>
              <a:ext uri="{FF2B5EF4-FFF2-40B4-BE49-F238E27FC236}">
                <a16:creationId xmlns:a16="http://schemas.microsoft.com/office/drawing/2014/main" id="{3ED2AD3D-1E92-9DAE-8019-762E51FAEE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3851" y="5001030"/>
            <a:ext cx="2342185" cy="155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4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08664d2-ac1f-4ffc-a4c5-f8a36b576f12">
      <Terms xmlns="http://schemas.microsoft.com/office/infopath/2007/PartnerControls"/>
    </lcf76f155ced4ddcb4097134ff3c332f>
    <TaxCatchAll xmlns="0fd19b7b-5833-48d3-bc1a-e894afd8612d" xsi:nil="true"/>
    <_dlc_DocId xmlns="0fd19b7b-5833-48d3-bc1a-e894afd8612d">UXUWHNP6D4M3-423881392-11465</_dlc_DocId>
    <_dlc_DocIdUrl xmlns="0fd19b7b-5833-48d3-bc1a-e894afd8612d">
      <Url>https://studiocambridge.sharepoint.com/sites/StudentServicesDrive/_layouts/15/DocIdRedir.aspx?ID=UXUWHNP6D4M3-423881392-11465</Url>
      <Description>UXUWHNP6D4M3-423881392-11465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52A215B84B7E4FB3C343FEE580A04B" ma:contentTypeVersion="10" ma:contentTypeDescription="Create a new document." ma:contentTypeScope="" ma:versionID="38d15a2097c483c83c3ec15aa4454eba">
  <xsd:schema xmlns:xsd="http://www.w3.org/2001/XMLSchema" xmlns:xs="http://www.w3.org/2001/XMLSchema" xmlns:p="http://schemas.microsoft.com/office/2006/metadata/properties" xmlns:ns2="0fd19b7b-5833-48d3-bc1a-e894afd8612d" xmlns:ns3="408664d2-ac1f-4ffc-a4c5-f8a36b576f12" targetNamespace="http://schemas.microsoft.com/office/2006/metadata/properties" ma:root="true" ma:fieldsID="f25bebe91b1f314a53fc5db45e75e2e3" ns2:_="" ns3:_="">
    <xsd:import namespace="0fd19b7b-5833-48d3-bc1a-e894afd8612d"/>
    <xsd:import namespace="408664d2-ac1f-4ffc-a4c5-f8a36b576f1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d19b7b-5833-48d3-bc1a-e894afd861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6" nillable="true" ma:displayName="Taxonomy Catch All Column" ma:hidden="true" ma:list="{bfeca676-307d-4f77-858e-963454521c6e}" ma:internalName="TaxCatchAll" ma:showField="CatchAllData" ma:web="0fd19b7b-5833-48d3-bc1a-e894afd861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8664d2-ac1f-4ffc-a4c5-f8a36b576f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b503f48-4d81-440f-8a05-34293fe1cf4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14ED21-7047-4078-A599-764DF43C2311}">
  <ds:schemaRefs>
    <ds:schemaRef ds:uri="http://schemas.microsoft.com/office/2006/metadata/properties"/>
    <ds:schemaRef ds:uri="http://schemas.microsoft.com/office/infopath/2007/PartnerControls"/>
    <ds:schemaRef ds:uri="408664d2-ac1f-4ffc-a4c5-f8a36b576f12"/>
    <ds:schemaRef ds:uri="0fd19b7b-5833-48d3-bc1a-e894afd8612d"/>
  </ds:schemaRefs>
</ds:datastoreItem>
</file>

<file path=customXml/itemProps2.xml><?xml version="1.0" encoding="utf-8"?>
<ds:datastoreItem xmlns:ds="http://schemas.openxmlformats.org/officeDocument/2006/customXml" ds:itemID="{51622E08-B4AA-4668-A829-7E22412F4D60}"/>
</file>

<file path=customXml/itemProps3.xml><?xml version="1.0" encoding="utf-8"?>
<ds:datastoreItem xmlns:ds="http://schemas.openxmlformats.org/officeDocument/2006/customXml" ds:itemID="{A2D4F77E-EABD-4B3E-8269-6B3492B3E3A6}">
  <ds:schemaRefs>
    <ds:schemaRef ds:uri="http://schemas.microsoft.com/sharepoint/events"/>
  </ds:schemaRefs>
</ds:datastoreItem>
</file>

<file path=customXml/itemProps4.xml><?xml version="1.0" encoding="utf-8"?>
<ds:datastoreItem xmlns:ds="http://schemas.openxmlformats.org/officeDocument/2006/customXml" ds:itemID="{02554474-04E2-4EB4-92A7-27752F74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2725</TotalTime>
  <Words>449</Words>
  <Application>Microsoft Office PowerPoint</Application>
  <PresentationFormat>Widescreen</PresentationFormat>
  <Paragraphs>181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Layla Evans</dc:creator>
  <cp:lastModifiedBy>Mohamed Lalej</cp:lastModifiedBy>
  <cp:revision>73</cp:revision>
  <dcterms:created xsi:type="dcterms:W3CDTF">2020-08-20T15:51:37Z</dcterms:created>
  <dcterms:modified xsi:type="dcterms:W3CDTF">2024-04-01T16:12:25Z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0x0101002652A215B84B7E4FB3C343FEE580A04B</vt:lpwstr>
  </property>
  <property fmtid="{D5CDD505-2E9C-101B-9397-08002B2CF9AE}" pid="3" name="Order">
    <vt:r8>153800</vt:r8>
  </property>
  <property fmtid="{D5CDD505-2E9C-101B-9397-08002B2CF9AE}" pid="4" name="_dlc_DocIdItemGuid">
    <vt:lpwstr>2dc7911d-902a-4c9b-bf2d-d0f2ba28a6a1</vt:lpwstr>
  </property>
  <property fmtid="{D5CDD505-2E9C-101B-9397-08002B2CF9AE}" pid="5" name="MediaServiceImageTags">
    <vt:lpwstr/>
  </property>
</Properties>
</file>